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F50"/>
    <a:srgbClr val="B9DFCA"/>
    <a:srgbClr val="7F6000"/>
    <a:srgbClr val="044D39"/>
    <a:srgbClr val="25AD9F"/>
    <a:srgbClr val="A1D9B2"/>
    <a:srgbClr val="29998B"/>
    <a:srgbClr val="B7FFC7"/>
    <a:srgbClr val="4B8791"/>
    <a:srgbClr val="ED2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96" autoAdjust="0"/>
    <p:restoredTop sz="94660"/>
  </p:normalViewPr>
  <p:slideViewPr>
    <p:cSldViewPr snapToGrid="0">
      <p:cViewPr>
        <p:scale>
          <a:sx n="60" d="100"/>
          <a:sy n="60" d="100"/>
        </p:scale>
        <p:origin x="-222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93568D-7016-4AE0-9273-C2FA22B9A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59DB41A-7998-4A22-B70D-180794809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A406A6-923E-480D-A58A-671A31FF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789385-9321-45F5-97B4-B5174A48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4DD98D-A571-402A-A9D7-958A2FE9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873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F66B-B998-4E34-8F00-4CEC0BD4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C19740D-A360-4585-B6BA-5BA904215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C21CE6-18DE-4A88-A4FD-4671EB7A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03F8ED-66D7-4559-B09D-410F2559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0092FB-539D-4B3F-B307-D729559E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98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EBF9522-24D0-4CF6-8596-0186532D6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DC1948E-2158-4668-9E77-4329701B0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2BB34D-D52A-45E3-A398-699B5999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C1DCE6-62D9-4F22-A121-B0A62756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7A7669-B068-4C8D-B05D-95A9EEDE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031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44C174-E6D3-4955-A7DF-1A03EBFD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84D402-00FC-4B9C-8570-B31BC1741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218731-D40B-4A08-A761-A489F236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D2D039-D4DC-491C-8DC3-50D092DE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D3219A-CDB6-4839-8C20-82B3C62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12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AE4BEE-9B04-47B4-A27E-AD52F939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4FFBF1-6A29-43EE-A758-26EFA000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F0694A-C7F6-4B66-88F7-70D9B4DB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FEEF4A-8462-43F3-9C1D-5844F709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FA8D43-58BC-419C-9E21-FA158AC5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00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A8AC84-7CED-40A4-80FE-E239E065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F95FFE-2278-4DE1-AF0F-8C735393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EECCE2-AEAF-47C7-9CD9-D66D2C2EF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9A67D81-538C-468D-91A3-6D0505D6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7002784-8CED-44E1-ACD7-6F8485B8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BE2299-A902-4A25-9E66-F099B4A8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226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6F5EBF-AA04-4AE7-B6F2-5081BF54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011493-9E3C-4D51-824A-43C4E7215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6849D89-8CA8-48F3-AAA1-329DD3738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87B05F5-3A3C-4A1A-B247-726BFD147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36CA887-8C3D-42F6-B59B-709856DC1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FF93BC5-2449-4820-8341-2EBA7DA3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CE2A59B-9998-4853-81D2-290D9510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F2AEDE3-9094-41C4-90D1-F6BF5496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783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85C5F2-E938-4DC5-81A0-7F1D7973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0968151-B663-47CE-AD2C-E1CB757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915C63E-1A3F-4115-8B94-49E4586D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3716BD2-2563-4272-9228-2DDE95FA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648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856724-A2E2-4BA0-999D-B975DC0C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56F0094-0F44-4376-9706-E962D601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C887B5-C7EA-4F63-BFC2-5BFE21D6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410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1B0AEE-379D-4DE9-A6D6-5CCBF09E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24383C-58A6-4B9E-8B52-2A804304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0F77A5-DD38-42AF-9114-929512FAA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CA4204-B000-495C-9DCB-58649042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9BEF66-D700-45DB-86A7-157272B6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A35E78B-C3CF-4781-8014-CEC46F6A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846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C1A9ED-E948-4448-9275-13EECB6B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C807A3-45F6-4EA9-8F06-4587BA6BC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E1341B5-36BB-4ECA-9BFF-6A54DB98D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80DD2E-3BC0-4118-A311-546E23EF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540142-29CF-4218-9E10-5A90E645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B872EBC-3952-4AB4-8B0E-731A2323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271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93B45BE-48CA-4E19-A70E-18C9791B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C24975-A1F7-43B7-8637-7F35755A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73284A-D175-44A2-81B5-ABB6B6BE7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38154-F75D-480C-A9A8-77A8F9489176}" type="datetimeFigureOut">
              <a:rPr lang="vi-VN" smtClean="0"/>
              <a:t>11/08/2021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9CEE24-D2AC-4080-B2FB-ECDDC42A9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D20FF4-AFF7-4D4E-90EF-2A62FFAF9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23426-5B66-4DF6-96F4-0BDC268620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336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7.gif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8.wdp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.png"/><Relationship Id="rId4" Type="http://schemas.openxmlformats.org/officeDocument/2006/relationships/image" Target="../media/image40.png"/><Relationship Id="rId9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33.png"/><Relationship Id="rId10" Type="http://schemas.microsoft.com/office/2007/relationships/hdphoto" Target="../media/hdphoto20.wdp"/><Relationship Id="rId4" Type="http://schemas.microsoft.com/office/2007/relationships/hdphoto" Target="../media/hdphoto3.wdp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9.gif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image" Target="../media/image3.jpg"/><Relationship Id="rId16" Type="http://schemas.openxmlformats.org/officeDocument/2006/relationships/image" Target="../media/image15.png"/><Relationship Id="rId20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jpg"/><Relationship Id="rId15" Type="http://schemas.microsoft.com/office/2007/relationships/hdphoto" Target="../media/hdphoto2.wdp"/><Relationship Id="rId10" Type="http://schemas.openxmlformats.org/officeDocument/2006/relationships/image" Target="../media/image10.jpeg"/><Relationship Id="rId19" Type="http://schemas.openxmlformats.org/officeDocument/2006/relationships/image" Target="../media/image17.gif"/><Relationship Id="rId4" Type="http://schemas.openxmlformats.org/officeDocument/2006/relationships/image" Target="../media/image5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9.gif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image" Target="../media/image3.jpg"/><Relationship Id="rId16" Type="http://schemas.openxmlformats.org/officeDocument/2006/relationships/image" Target="../media/image15.png"/><Relationship Id="rId20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jpg"/><Relationship Id="rId15" Type="http://schemas.microsoft.com/office/2007/relationships/hdphoto" Target="../media/hdphoto2.wdp"/><Relationship Id="rId10" Type="http://schemas.openxmlformats.org/officeDocument/2006/relationships/image" Target="../media/image10.jpeg"/><Relationship Id="rId19" Type="http://schemas.openxmlformats.org/officeDocument/2006/relationships/image" Target="../media/image17.gif"/><Relationship Id="rId4" Type="http://schemas.openxmlformats.org/officeDocument/2006/relationships/image" Target="../media/image5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microsoft.com/office/2007/relationships/hdphoto" Target="../media/hdphoto9.wdp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microsoft.com/office/2007/relationships/hdphoto" Target="../media/hdphoto3.wdp"/><Relationship Id="rId14" Type="http://schemas.microsoft.com/office/2007/relationships/hdphoto" Target="../media/hdphoto1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9.png"/><Relationship Id="rId3" Type="http://schemas.microsoft.com/office/2007/relationships/hdphoto" Target="../media/hdphoto8.wdp"/><Relationship Id="rId7" Type="http://schemas.microsoft.com/office/2007/relationships/hdphoto" Target="../media/hdphoto13.wdp"/><Relationship Id="rId12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8.png"/><Relationship Id="rId5" Type="http://schemas.microsoft.com/office/2007/relationships/hdphoto" Target="../media/hdphoto9.wdp"/><Relationship Id="rId10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15.png"/><Relationship Id="rId1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277BCD6-3582-4043-B499-9FFA7B2E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FB8FF3B-1748-440B-9309-44574B4A690B}"/>
              </a:ext>
            </a:extLst>
          </p:cNvPr>
          <p:cNvSpPr/>
          <p:nvPr/>
        </p:nvSpPr>
        <p:spPr>
          <a:xfrm>
            <a:off x="5400675" y="1114425"/>
            <a:ext cx="2000250" cy="923925"/>
          </a:xfrm>
          <a:prstGeom prst="rect">
            <a:avLst/>
          </a:prstGeom>
          <a:solidFill>
            <a:srgbClr val="5B8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4FF4F94-7A56-4855-92BD-C17007CDBB68}"/>
              </a:ext>
            </a:extLst>
          </p:cNvPr>
          <p:cNvGrpSpPr/>
          <p:nvPr/>
        </p:nvGrpSpPr>
        <p:grpSpPr>
          <a:xfrm>
            <a:off x="4204447" y="884188"/>
            <a:ext cx="3783106" cy="1984563"/>
            <a:chOff x="4204447" y="884188"/>
            <a:chExt cx="3783106" cy="19845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97F09A7-7AF1-4E6A-A018-1160BC3932AC}"/>
                </a:ext>
              </a:extLst>
            </p:cNvPr>
            <p:cNvSpPr txBox="1"/>
            <p:nvPr/>
          </p:nvSpPr>
          <p:spPr>
            <a:xfrm>
              <a:off x="4204447" y="884188"/>
              <a:ext cx="37831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GROUP</a:t>
              </a:r>
              <a:endParaRPr lang="vi-VN" sz="72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9DAD319-143A-4BC6-B840-AE8CA6283536}"/>
                </a:ext>
              </a:extLst>
            </p:cNvPr>
            <p:cNvSpPr txBox="1"/>
            <p:nvPr/>
          </p:nvSpPr>
          <p:spPr>
            <a:xfrm>
              <a:off x="4204447" y="1668422"/>
              <a:ext cx="37831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NAME</a:t>
              </a:r>
              <a:endParaRPr lang="vi-VN" sz="72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xmlns="" id="{DA302C8F-93B5-46D3-BD13-23BD3606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463" r="224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14920" r="76287" b="13876"/>
          <a:stretch/>
        </p:blipFill>
        <p:spPr>
          <a:xfrm rot="5400000">
            <a:off x="-2245556" y="233598"/>
            <a:ext cx="723778" cy="40699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85A96284-F9E9-4A73-84C5-2E6B23FDD5E7}"/>
              </a:ext>
            </a:extLst>
          </p:cNvPr>
          <p:cNvGrpSpPr/>
          <p:nvPr/>
        </p:nvGrpSpPr>
        <p:grpSpPr>
          <a:xfrm>
            <a:off x="4489401" y="1668422"/>
            <a:ext cx="2453245" cy="1202418"/>
            <a:chOff x="4489401" y="1668422"/>
            <a:chExt cx="2453245" cy="12024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B1F3CB7-C127-43B0-BDF4-0613407548A6}"/>
                </a:ext>
              </a:extLst>
            </p:cNvPr>
            <p:cNvSpPr txBox="1"/>
            <p:nvPr/>
          </p:nvSpPr>
          <p:spPr>
            <a:xfrm>
              <a:off x="6006915" y="1670511"/>
              <a:ext cx="9357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M</a:t>
              </a:r>
              <a:endParaRPr lang="vi-VN" sz="72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277BDBA-5BFE-4FF7-A705-58915D2F31B0}"/>
                </a:ext>
              </a:extLst>
            </p:cNvPr>
            <p:cNvSpPr txBox="1"/>
            <p:nvPr/>
          </p:nvSpPr>
          <p:spPr>
            <a:xfrm>
              <a:off x="4489401" y="1668422"/>
              <a:ext cx="10142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>
                  <a:ln w="28575">
                    <a:solidFill>
                      <a:srgbClr val="5F0B09"/>
                    </a:solidFill>
                  </a:ln>
                  <a:solidFill>
                    <a:srgbClr val="D45641"/>
                  </a:solidFill>
                  <a:latin typeface="Mklatin" panose="02000805020000020003" pitchFamily="2" charset="0"/>
                </a:rPr>
                <a:t>N</a:t>
              </a:r>
              <a:endParaRPr lang="vi-VN" sz="72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E18F712-BA94-429F-83D7-924C2C184724}"/>
              </a:ext>
            </a:extLst>
          </p:cNvPr>
          <p:cNvSpPr/>
          <p:nvPr/>
        </p:nvSpPr>
        <p:spPr>
          <a:xfrm>
            <a:off x="10254343" y="250371"/>
            <a:ext cx="1404257" cy="864054"/>
          </a:xfrm>
          <a:prstGeom prst="rect">
            <a:avLst/>
          </a:prstGeom>
          <a:solidFill>
            <a:srgbClr val="2E3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81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70833E-6 2.96296E-6 L 0.62279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9E5DCDF-CA64-4E5E-A5CC-2300346D8A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9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744F960-E55A-4AD7-93F5-A4E7BA2E216A}"/>
              </a:ext>
            </a:extLst>
          </p:cNvPr>
          <p:cNvGrpSpPr/>
          <p:nvPr/>
        </p:nvGrpSpPr>
        <p:grpSpPr>
          <a:xfrm>
            <a:off x="0" y="4728899"/>
            <a:ext cx="12192000" cy="2134072"/>
            <a:chOff x="0" y="4728899"/>
            <a:chExt cx="12192000" cy="21340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8A5179F-C6AE-486B-AF6C-299453D40F0D}"/>
                </a:ext>
              </a:extLst>
            </p:cNvPr>
            <p:cNvSpPr/>
            <p:nvPr/>
          </p:nvSpPr>
          <p:spPr>
            <a:xfrm>
              <a:off x="0" y="5687314"/>
              <a:ext cx="12192000" cy="1175657"/>
            </a:xfrm>
            <a:prstGeom prst="rect">
              <a:avLst/>
            </a:prstGeom>
            <a:solidFill>
              <a:srgbClr val="A1D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xmlns="" id="{0BB49912-C8A3-439D-B536-CAAED7098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563" y="4728899"/>
              <a:ext cx="1719437" cy="2129101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xmlns="" id="{43A501A8-72DD-498F-B298-A2F942399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" y="5018314"/>
              <a:ext cx="1747458" cy="174745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F3E12A9-005C-4FEF-B0BA-F2836BA1E998}"/>
              </a:ext>
            </a:extLst>
          </p:cNvPr>
          <p:cNvSpPr txBox="1"/>
          <p:nvPr/>
        </p:nvSpPr>
        <p:spPr>
          <a:xfrm>
            <a:off x="3764836" y="2967335"/>
            <a:ext cx="4662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Bree Serif" panose="02000503040000020004" pitchFamily="50" charset="0"/>
              </a:rPr>
              <a:t>NỘI DUNG 4</a:t>
            </a:r>
            <a:endParaRPr lang="vi-VN" sz="5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Bree Serif" panose="02000503040000020004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4D1001E-91AA-45A1-9AEC-886099CFA74F}"/>
              </a:ext>
            </a:extLst>
          </p:cNvPr>
          <p:cNvGrpSpPr/>
          <p:nvPr/>
        </p:nvGrpSpPr>
        <p:grpSpPr>
          <a:xfrm>
            <a:off x="0" y="-230483"/>
            <a:ext cx="12192000" cy="1641594"/>
            <a:chOff x="0" y="-230483"/>
            <a:chExt cx="12192000" cy="16415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E68562C-B923-4C32-90E5-1AC87856FC2E}"/>
                </a:ext>
              </a:extLst>
            </p:cNvPr>
            <p:cNvSpPr/>
            <p:nvPr/>
          </p:nvSpPr>
          <p:spPr>
            <a:xfrm>
              <a:off x="0" y="0"/>
              <a:ext cx="12192000" cy="1180628"/>
            </a:xfrm>
            <a:prstGeom prst="rect">
              <a:avLst/>
            </a:prstGeom>
            <a:solidFill>
              <a:srgbClr val="B7FF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xmlns="" id="{CDC35268-C5DA-4981-9F82-287D2A064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33" b="26134"/>
            <a:stretch/>
          </p:blipFill>
          <p:spPr>
            <a:xfrm>
              <a:off x="4843524" y="0"/>
              <a:ext cx="2504952" cy="1175657"/>
            </a:xfrm>
            <a:prstGeom prst="rect">
              <a:avLst/>
            </a:prstGeom>
          </p:spPr>
        </p:pic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xmlns="" id="{7A6F0D7E-0784-4567-BCDF-0AAB1EA10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906" b="90551" l="9596" r="90404">
                          <a14:foregroundMark x1="40909" y1="7087" x2="49495" y2="5906"/>
                          <a14:foregroundMark x1="90909" y1="34646" x2="89394" y2="52362"/>
                          <a14:foregroundMark x1="40404" y1="90551" x2="40404" y2="90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7364" y="-4971"/>
              <a:ext cx="1103875" cy="1416082"/>
            </a:xfrm>
            <a:prstGeom prst="rect">
              <a:avLst/>
            </a:prstGeom>
          </p:spPr>
        </p:pic>
        <p:pic>
          <p:nvPicPr>
            <p:cNvPr id="22" name="Picture 21" descr="Shape, square&#10;&#10;Description automatically generated">
              <a:extLst>
                <a:ext uri="{FF2B5EF4-FFF2-40B4-BE49-F238E27FC236}">
                  <a16:creationId xmlns:a16="http://schemas.microsoft.com/office/drawing/2014/main" xmlns="" id="{D85C274D-5D20-4961-A548-B5D051F7E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3516" y1="33659" x2="33516" y2="33659"/>
                          <a14:foregroundMark x1="66484" y1="32683" x2="66484" y2="32683"/>
                          <a14:foregroundMark x1="47390" y1="61463" x2="47390" y2="61463"/>
                          <a14:backgroundMark x1="43681" y1="2439" x2="53159" y2="32439"/>
                          <a14:backgroundMark x1="46841" y1="25610" x2="50687" y2="32439"/>
                          <a14:backgroundMark x1="44093" y1="30244" x2="61676" y2="37317"/>
                          <a14:backgroundMark x1="61538" y1="38537" x2="67170" y2="48049"/>
                          <a14:backgroundMark x1="67170" y1="48049" x2="68269" y2="58049"/>
                          <a14:backgroundMark x1="69918" y1="60000" x2="71566" y2="74878"/>
                          <a14:backgroundMark x1="71566" y1="74878" x2="71291" y2="76098"/>
                          <a14:backgroundMark x1="65247" y1="70976" x2="45742" y2="78293"/>
                          <a14:backgroundMark x1="45742" y1="78293" x2="45055" y2="78293"/>
                          <a14:backgroundMark x1="35027" y1="69268" x2="44918" y2="70976"/>
                          <a14:backgroundMark x1="25549" y1="50244" x2="30907" y2="69512"/>
                          <a14:backgroundMark x1="26923" y1="27561" x2="27473" y2="773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59" r="21107" b="27696"/>
            <a:stretch/>
          </p:blipFill>
          <p:spPr>
            <a:xfrm>
              <a:off x="55206" y="-230483"/>
              <a:ext cx="1856893" cy="1332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274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7DB3E3D-5D77-4EA5-8CB1-0AB3A33570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D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48E856A1-D0A1-4519-A446-2BEAFDDABEAF}"/>
              </a:ext>
            </a:extLst>
          </p:cNvPr>
          <p:cNvGrpSpPr/>
          <p:nvPr/>
        </p:nvGrpSpPr>
        <p:grpSpPr>
          <a:xfrm>
            <a:off x="513735" y="235974"/>
            <a:ext cx="11164529" cy="6282813"/>
            <a:chOff x="513735" y="235974"/>
            <a:chExt cx="11164529" cy="628281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7697B0E1-54DC-42F2-93D0-41997C5A48E4}"/>
                </a:ext>
              </a:extLst>
            </p:cNvPr>
            <p:cNvSpPr/>
            <p:nvPr/>
          </p:nvSpPr>
          <p:spPr>
            <a:xfrm>
              <a:off x="513735" y="235974"/>
              <a:ext cx="11164529" cy="6282813"/>
            </a:xfrm>
            <a:prstGeom prst="roundRect">
              <a:avLst>
                <a:gd name="adj" fmla="val 2552"/>
              </a:avLst>
            </a:prstGeom>
            <a:solidFill>
              <a:srgbClr val="25AD9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2F323FB-4FFF-4600-BFF3-29838315AA5B}"/>
                </a:ext>
              </a:extLst>
            </p:cNvPr>
            <p:cNvSpPr/>
            <p:nvPr/>
          </p:nvSpPr>
          <p:spPr>
            <a:xfrm>
              <a:off x="884902" y="1135626"/>
              <a:ext cx="10471355" cy="5161934"/>
            </a:xfrm>
            <a:prstGeom prst="roundRect">
              <a:avLst>
                <a:gd name="adj" fmla="val 3586"/>
              </a:avLst>
            </a:prstGeom>
            <a:solidFill>
              <a:srgbClr val="B9DF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xmlns="" id="{F113B881-C14E-4502-83F4-93D85ECE7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219" b="76703" l="17064" r="451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8" t="59284" r="51290" b="21362"/>
            <a:stretch/>
          </p:blipFill>
          <p:spPr>
            <a:xfrm>
              <a:off x="884902" y="275822"/>
              <a:ext cx="993057" cy="819956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xmlns="" id="{5C986C04-7382-47B8-BD73-A3337FE43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1484" b="95075" l="64549" r="88033">
                          <a14:foregroundMark x1="78400" y1="82133" x2="78400" y2="82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13" t="79785" r="9032" b="3226"/>
            <a:stretch/>
          </p:blipFill>
          <p:spPr>
            <a:xfrm>
              <a:off x="10536426" y="263561"/>
              <a:ext cx="993057" cy="862103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">
              <a:extLst>
                <a:ext uri="{FF2B5EF4-FFF2-40B4-BE49-F238E27FC236}">
                  <a16:creationId xmlns:a16="http://schemas.microsoft.com/office/drawing/2014/main" xmlns="" id="{17A235A3-AE5F-4BE5-9A69-D3ED8E96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4400" b="90800" l="13800" r="50200">
                          <a14:foregroundMark x1="19400" y1="87067" x2="23800" y2="88267"/>
                          <a14:foregroundMark x1="13800" y1="87733" x2="13800" y2="87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2" t="83656" r="49479" b="8387"/>
            <a:stretch/>
          </p:blipFill>
          <p:spPr>
            <a:xfrm>
              <a:off x="9649569" y="746987"/>
              <a:ext cx="1108079" cy="334824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">
              <a:extLst>
                <a:ext uri="{FF2B5EF4-FFF2-40B4-BE49-F238E27FC236}">
                  <a16:creationId xmlns:a16="http://schemas.microsoft.com/office/drawing/2014/main" xmlns="" id="{D1DC4CCF-86D5-405C-903C-792E2895F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925" b="76369" l="59851" r="787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88" t="62370" r="18876" b="22075"/>
            <a:stretch/>
          </p:blipFill>
          <p:spPr>
            <a:xfrm>
              <a:off x="1628915" y="443234"/>
              <a:ext cx="646870" cy="63857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0583A32D-FEA0-4F5A-B2C8-1C6B39693843}"/>
                </a:ext>
              </a:extLst>
            </p:cNvPr>
            <p:cNvSpPr/>
            <p:nvPr/>
          </p:nvSpPr>
          <p:spPr>
            <a:xfrm>
              <a:off x="5224687" y="896946"/>
              <a:ext cx="1742624" cy="117986"/>
            </a:xfrm>
            <a:prstGeom prst="roundRect">
              <a:avLst>
                <a:gd name="adj" fmla="val 50000"/>
              </a:avLst>
            </a:prstGeom>
            <a:solidFill>
              <a:srgbClr val="044D3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xmlns="" id="{7F00E957-C509-4D27-80EC-20F27624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2795" b="80537" l="85405" r="970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3" t="71827" r="1531" b="18495"/>
            <a:stretch/>
          </p:blipFill>
          <p:spPr>
            <a:xfrm>
              <a:off x="10252995" y="351746"/>
              <a:ext cx="449825" cy="449825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">
              <a:extLst>
                <a:ext uri="{FF2B5EF4-FFF2-40B4-BE49-F238E27FC236}">
                  <a16:creationId xmlns:a16="http://schemas.microsoft.com/office/drawing/2014/main" xmlns="" id="{BAE45301-5096-4E47-ABA7-809C6DDE7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8139" b="54763" l="71257" r="851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5" t="47311" r="13066" b="44409"/>
            <a:stretch/>
          </p:blipFill>
          <p:spPr>
            <a:xfrm>
              <a:off x="9686963" y="337429"/>
              <a:ext cx="592596" cy="422499"/>
            </a:xfrm>
            <a:prstGeom prst="rect">
              <a:avLst/>
            </a:prstGeom>
          </p:spPr>
        </p:pic>
        <p:pic>
          <p:nvPicPr>
            <p:cNvPr id="18" name="Picture 17" descr="Shape&#10;&#10;Description automatically generated">
              <a:extLst>
                <a:ext uri="{FF2B5EF4-FFF2-40B4-BE49-F238E27FC236}">
                  <a16:creationId xmlns:a16="http://schemas.microsoft.com/office/drawing/2014/main" xmlns="" id="{4F5F00CD-EA8F-4CF8-A7B6-6964491A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0" t="13334" r="10948" b="60180"/>
            <a:stretch/>
          </p:blipFill>
          <p:spPr>
            <a:xfrm>
              <a:off x="986302" y="1263190"/>
              <a:ext cx="966048" cy="527915"/>
            </a:xfrm>
            <a:prstGeom prst="rect">
              <a:avLst/>
            </a:prstGeom>
          </p:spPr>
        </p:pic>
        <p:pic>
          <p:nvPicPr>
            <p:cNvPr id="19" name="Picture 18" descr="Text&#10;&#10;Description automatically generated">
              <a:extLst>
                <a:ext uri="{FF2B5EF4-FFF2-40B4-BE49-F238E27FC236}">
                  <a16:creationId xmlns:a16="http://schemas.microsoft.com/office/drawing/2014/main" xmlns="" id="{AB426552-67FF-4FEF-928B-6E78372AC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33" b="26134"/>
            <a:stretch/>
          </p:blipFill>
          <p:spPr>
            <a:xfrm>
              <a:off x="5396088" y="235974"/>
              <a:ext cx="1458692" cy="68461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38FC54C-48C8-4EEB-BF87-BC6FC85EAE15}"/>
              </a:ext>
            </a:extLst>
          </p:cNvPr>
          <p:cNvSpPr txBox="1"/>
          <p:nvPr/>
        </p:nvSpPr>
        <p:spPr>
          <a:xfrm>
            <a:off x="1877959" y="1275615"/>
            <a:ext cx="466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n>
                  <a:solidFill>
                    <a:schemeClr val="tx1"/>
                  </a:solidFill>
                </a:ln>
                <a:latin typeface="Bree Serif" panose="02000503040000020004" pitchFamily="50" charset="0"/>
              </a:rPr>
              <a:t>Ghi chú nội dung 4</a:t>
            </a:r>
            <a:endParaRPr lang="vi-VN" sz="3200">
              <a:ln>
                <a:solidFill>
                  <a:schemeClr val="tx1"/>
                </a:solidFill>
              </a:ln>
              <a:latin typeface="Bree Serif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796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5000AFB-1E05-4BBE-8F5C-2C6B9CF4BCC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3E0B3597-91C4-45D5-9909-4D55C4056B75}"/>
              </a:ext>
            </a:extLst>
          </p:cNvPr>
          <p:cNvSpPr/>
          <p:nvPr/>
        </p:nvSpPr>
        <p:spPr>
          <a:xfrm>
            <a:off x="446313" y="945170"/>
            <a:ext cx="11266715" cy="5553600"/>
          </a:xfrm>
          <a:prstGeom prst="roundRect">
            <a:avLst>
              <a:gd name="adj" fmla="val 2028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xmlns="" id="{C5B67D6D-9612-4ECE-ACA9-4FB2304F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5072741" y="0"/>
            <a:ext cx="2013857" cy="945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90573BE-8502-4944-B79E-718660DA1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7062463" y="-77288"/>
            <a:ext cx="1125958" cy="1022458"/>
          </a:xfrm>
          <a:prstGeom prst="rect">
            <a:avLst/>
          </a:prstGeom>
        </p:spPr>
      </p:pic>
      <p:pic>
        <p:nvPicPr>
          <p:cNvPr id="22" name="Picture 21" descr="Shape, circle&#10;&#10;Description automatically generated">
            <a:extLst>
              <a:ext uri="{FF2B5EF4-FFF2-40B4-BE49-F238E27FC236}">
                <a16:creationId xmlns:a16="http://schemas.microsoft.com/office/drawing/2014/main" xmlns="" id="{38825320-B5E3-4A3B-B78D-8294184A9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42" b="91628" l="5556" r="93590">
                        <a14:foregroundMark x1="58120" y1="33953" x2="58547" y2="73488"/>
                        <a14:foregroundMark x1="59829" y1="39535" x2="65812" y2="63256"/>
                        <a14:foregroundMark x1="65812" y1="63256" x2="65812" y2="63256"/>
                        <a14:foregroundMark x1="67949" y1="43256" x2="71795" y2="63256"/>
                        <a14:foregroundMark x1="74786" y1="41395" x2="82051" y2="57209"/>
                        <a14:foregroundMark x1="81197" y1="41860" x2="86752" y2="52558"/>
                        <a14:foregroundMark x1="87179" y1="44186" x2="88889" y2="49767"/>
                        <a14:foregroundMark x1="84615" y1="35349" x2="91880" y2="44651"/>
                        <a14:foregroundMark x1="94444" y1="44651" x2="94444" y2="44651"/>
                        <a14:foregroundMark x1="90171" y1="54884" x2="90171" y2="58605"/>
                        <a14:foregroundMark x1="91880" y1="53953" x2="91880" y2="53953"/>
                        <a14:foregroundMark x1="92308" y1="54884" x2="92308" y2="57209"/>
                        <a14:foregroundMark x1="91026" y1="60465" x2="89316" y2="62326"/>
                        <a14:foregroundMark x1="87607" y1="60000" x2="86752" y2="66512"/>
                        <a14:foregroundMark x1="60256" y1="46977" x2="52564" y2="68837"/>
                        <a14:foregroundMark x1="46581" y1="53953" x2="41880" y2="67442"/>
                        <a14:foregroundMark x1="28205" y1="30233" x2="24359" y2="52093"/>
                        <a14:foregroundMark x1="15812" y1="41395" x2="14103" y2="50233"/>
                        <a14:foregroundMark x1="10684" y1="41395" x2="11538" y2="49767"/>
                        <a14:foregroundMark x1="5556" y1="48837" x2="5983" y2="48837"/>
                        <a14:foregroundMark x1="35043" y1="90233" x2="43162" y2="92093"/>
                        <a14:foregroundMark x1="46154" y1="7442" x2="54701" y2="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45" y="0"/>
            <a:ext cx="1028696" cy="945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A2FAA29-CBC0-416A-983D-F0C9432E6477}"/>
              </a:ext>
            </a:extLst>
          </p:cNvPr>
          <p:cNvSpPr txBox="1"/>
          <p:nvPr/>
        </p:nvSpPr>
        <p:spPr>
          <a:xfrm>
            <a:off x="1586853" y="1504703"/>
            <a:ext cx="198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n>
                  <a:solidFill>
                    <a:schemeClr val="tx1"/>
                  </a:solidFill>
                </a:ln>
                <a:latin typeface="Bree Serif" panose="02000503040000020004" pitchFamily="50" charset="0"/>
              </a:rPr>
              <a:t>Tổng kết </a:t>
            </a:r>
            <a:endParaRPr lang="vi-VN" sz="3200">
              <a:ln>
                <a:solidFill>
                  <a:schemeClr val="tx1"/>
                </a:solidFill>
              </a:ln>
              <a:latin typeface="Bree Serif" panose="02000503040000020004" pitchFamily="50" charset="0"/>
            </a:endParaRPr>
          </a:p>
        </p:txBody>
      </p:sp>
      <p:pic>
        <p:nvPicPr>
          <p:cNvPr id="29" name="Picture 28" descr="Shape&#10;&#10;Description automatically generated with medium confidence">
            <a:extLst>
              <a:ext uri="{FF2B5EF4-FFF2-40B4-BE49-F238E27FC236}">
                <a16:creationId xmlns:a16="http://schemas.microsoft.com/office/drawing/2014/main" xmlns="" id="{60341271-CFE9-497C-A230-7F9DA95EE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75" b="93458" l="9746" r="89831">
                        <a14:foregroundMark x1="33898" y1="7009" x2="35593" y2="9813"/>
                        <a14:foregroundMark x1="82203" y1="39720" x2="82203" y2="39720"/>
                        <a14:foregroundMark x1="76695" y1="50935" x2="76271" y2="53271"/>
                        <a14:foregroundMark x1="38559" y1="91121" x2="50847" y2="92056"/>
                        <a14:foregroundMark x1="30085" y1="93458" x2="37288" y2="93458"/>
                        <a14:foregroundMark x1="85169" y1="66822" x2="85169" y2="66822"/>
                        <a14:foregroundMark x1="14831" y1="50000" x2="14831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684" y="4975061"/>
            <a:ext cx="1710871" cy="160099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9852BEA8-F66B-4656-BFEB-8CEF3EC9BE7D}"/>
              </a:ext>
            </a:extLst>
          </p:cNvPr>
          <p:cNvGrpSpPr/>
          <p:nvPr/>
        </p:nvGrpSpPr>
        <p:grpSpPr>
          <a:xfrm>
            <a:off x="4985658" y="1545770"/>
            <a:ext cx="6466114" cy="3991429"/>
            <a:chOff x="4985658" y="1545770"/>
            <a:chExt cx="6466114" cy="39914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609DE2C1-F6DD-4796-AC42-7EFECCD0793E}"/>
                </a:ext>
              </a:extLst>
            </p:cNvPr>
            <p:cNvSpPr/>
            <p:nvPr/>
          </p:nvSpPr>
          <p:spPr>
            <a:xfrm>
              <a:off x="4985658" y="1545770"/>
              <a:ext cx="6466114" cy="3991429"/>
            </a:xfrm>
            <a:prstGeom prst="rect">
              <a:avLst/>
            </a:prstGeom>
            <a:solidFill>
              <a:srgbClr val="7F6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F9741024-99B1-4FBD-A2BE-53FB3D55D83A}"/>
                </a:ext>
              </a:extLst>
            </p:cNvPr>
            <p:cNvSpPr/>
            <p:nvPr/>
          </p:nvSpPr>
          <p:spPr>
            <a:xfrm>
              <a:off x="5170715" y="2169308"/>
              <a:ext cx="6096000" cy="3151557"/>
            </a:xfrm>
            <a:prstGeom prst="rect">
              <a:avLst/>
            </a:prstGeom>
            <a:solidFill>
              <a:srgbClr val="B9DFC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3C719B6-CEE6-45F5-8B28-9E512EE83C8C}"/>
                </a:ext>
              </a:extLst>
            </p:cNvPr>
            <p:cNvSpPr txBox="1"/>
            <p:nvPr/>
          </p:nvSpPr>
          <p:spPr>
            <a:xfrm>
              <a:off x="7625442" y="1584533"/>
              <a:ext cx="1986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ln>
                    <a:solidFill>
                      <a:schemeClr val="tx1"/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latin typeface="Bree Serif" panose="02000503040000020004" pitchFamily="50" charset="0"/>
                </a:rPr>
                <a:t>Kết luận</a:t>
              </a:r>
              <a:endParaRPr lang="vi-VN" sz="3200">
                <a:ln>
                  <a:solidFill>
                    <a:schemeClr val="tx1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Bree Serif" panose="02000503040000020004" pitchFamily="50" charset="0"/>
              </a:endParaRPr>
            </a:p>
          </p:txBody>
        </p:sp>
      </p:grp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9A1D6290-ED48-417E-951A-11FB546C60F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700" b="95862" l="10000" r="90000">
                        <a14:foregroundMark x1="45568" y1="9557" x2="52955" y2="10345"/>
                        <a14:foregroundMark x1="58977" y1="6700" x2="58977" y2="6700"/>
                        <a14:foregroundMark x1="56023" y1="92512" x2="55909" y2="95862"/>
                        <a14:foregroundMark x1="39773" y1="12906" x2="38977" y2="19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3" t="1429" r="20890" b="51113"/>
          <a:stretch/>
        </p:blipFill>
        <p:spPr>
          <a:xfrm>
            <a:off x="10274301" y="4941041"/>
            <a:ext cx="1569356" cy="15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043A05-0085-4265-AA5B-F9AF00153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4FA7E32-73AB-4C11-AB5C-24D4432F8BB9}"/>
              </a:ext>
            </a:extLst>
          </p:cNvPr>
          <p:cNvSpPr/>
          <p:nvPr/>
        </p:nvSpPr>
        <p:spPr>
          <a:xfrm>
            <a:off x="2781300" y="2844800"/>
            <a:ext cx="7061200" cy="812800"/>
          </a:xfrm>
          <a:prstGeom prst="rect">
            <a:avLst/>
          </a:prstGeom>
          <a:solidFill>
            <a:srgbClr val="CFE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C45E2E2-6AA4-4054-98C7-3F66E88B89E3}"/>
              </a:ext>
            </a:extLst>
          </p:cNvPr>
          <p:cNvSpPr txBox="1"/>
          <p:nvPr/>
        </p:nvSpPr>
        <p:spPr>
          <a:xfrm>
            <a:off x="2355688" y="2882900"/>
            <a:ext cx="74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>
                  <a:solidFill>
                    <a:schemeClr val="tx1"/>
                  </a:solidFill>
                </a:ln>
                <a:latin typeface="Bree Serif" panose="02000503040000020004" pitchFamily="50" charset="0"/>
              </a:rPr>
              <a:t>Thanks For Watching!</a:t>
            </a:r>
            <a:endParaRPr lang="vi-VN" sz="5400" b="1">
              <a:ln>
                <a:solidFill>
                  <a:schemeClr val="tx1"/>
                </a:solidFill>
              </a:ln>
              <a:latin typeface="Bree Serif" panose="02000503040000020004" pitchFamily="50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AEA8C82E-3771-4B42-8AEB-A3AC107D8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135930"/>
            <a:ext cx="2440651" cy="11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xmlns="" id="{CD3BCACE-BA5D-4D5E-AA26-6D9DBB2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01640C4-66B8-4C17-9671-5DF126A47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2FC9707-D139-457D-A44B-4EC41B8D35A1}"/>
              </a:ext>
            </a:extLst>
          </p:cNvPr>
          <p:cNvSpPr/>
          <p:nvPr/>
        </p:nvSpPr>
        <p:spPr>
          <a:xfrm>
            <a:off x="0" y="0"/>
            <a:ext cx="12192000" cy="1022555"/>
          </a:xfrm>
          <a:prstGeom prst="rect">
            <a:avLst/>
          </a:prstGeom>
          <a:solidFill>
            <a:srgbClr val="F35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xmlns="" id="{11636E0E-8C35-4C18-BA90-F3E00496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-64969"/>
            <a:ext cx="2455594" cy="1152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089131E-7759-4AC9-AA9D-30FCEC991B0D}"/>
              </a:ext>
            </a:extLst>
          </p:cNvPr>
          <p:cNvSpPr txBox="1"/>
          <p:nvPr/>
        </p:nvSpPr>
        <p:spPr>
          <a:xfrm>
            <a:off x="3030313" y="-50826"/>
            <a:ext cx="8232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GROUP MEMBERS</a:t>
            </a:r>
            <a:endParaRPr lang="vi-VN" sz="6600" b="1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24632494-9D1E-4A91-95B0-BBA2A127E5D1}"/>
              </a:ext>
            </a:extLst>
          </p:cNvPr>
          <p:cNvGrpSpPr/>
          <p:nvPr/>
        </p:nvGrpSpPr>
        <p:grpSpPr>
          <a:xfrm>
            <a:off x="6116580" y="1495278"/>
            <a:ext cx="2728143" cy="3711787"/>
            <a:chOff x="6116580" y="1495278"/>
            <a:chExt cx="2728143" cy="3711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79BB7E07-7A90-4A92-AED5-05E91A8BD4CB}"/>
                </a:ext>
              </a:extLst>
            </p:cNvPr>
            <p:cNvGrpSpPr/>
            <p:nvPr/>
          </p:nvGrpSpPr>
          <p:grpSpPr>
            <a:xfrm>
              <a:off x="6116580" y="1495278"/>
              <a:ext cx="2728143" cy="3711787"/>
              <a:chOff x="920582" y="1598373"/>
              <a:chExt cx="2728143" cy="3711787"/>
            </a:xfrm>
          </p:grpSpPr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xmlns="" id="{030F0EF4-E960-491D-9753-03B45226D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7561A483-9724-4D7B-89DA-EA4483E8C25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09F9B02-3BF7-44F2-B89A-15FE07D928C4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265746A0-5C13-4CB9-A149-0ECBC3567C2F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BMO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xmlns="" id="{D2D3904D-0CAC-4FA2-B6BD-A5F593D9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76135" r="85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58" r="13272"/>
            <a:stretch/>
          </p:blipFill>
          <p:spPr>
            <a:xfrm>
              <a:off x="8182302" y="2292547"/>
              <a:ext cx="461213" cy="22808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9E4748FF-ADD0-4B7A-8089-1E8EFD16AE58}"/>
              </a:ext>
            </a:extLst>
          </p:cNvPr>
          <p:cNvGrpSpPr/>
          <p:nvPr/>
        </p:nvGrpSpPr>
        <p:grpSpPr>
          <a:xfrm>
            <a:off x="253103" y="1498789"/>
            <a:ext cx="2728143" cy="3711787"/>
            <a:chOff x="253103" y="1498789"/>
            <a:chExt cx="2728143" cy="37117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3E8ECAA4-66E5-4A86-B6B3-531B0E1183D5}"/>
                </a:ext>
              </a:extLst>
            </p:cNvPr>
            <p:cNvGrpSpPr/>
            <p:nvPr/>
          </p:nvGrpSpPr>
          <p:grpSpPr>
            <a:xfrm>
              <a:off x="253103" y="1498789"/>
              <a:ext cx="2728143" cy="3711787"/>
              <a:chOff x="920582" y="1598373"/>
              <a:chExt cx="2728143" cy="3711787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xmlns="" id="{5B705199-637B-4263-9B44-4B9D784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2F943B6-99DC-494F-BB29-4B765594857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xmlns="" id="{EFEA3B44-A34E-4952-9B6E-436938BECD67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6F7F1DA-1D2D-41D0-B4EA-844FDC10279C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FINN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6" name="Picture 45" descr="Diagram&#10;&#10;Description automatically generated">
              <a:extLst>
                <a:ext uri="{FF2B5EF4-FFF2-40B4-BE49-F238E27FC236}">
                  <a16:creationId xmlns:a16="http://schemas.microsoft.com/office/drawing/2014/main" xmlns="" id="{9291F3DC-6390-4259-9922-A20FC445C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2455" r="226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3" r="76097"/>
            <a:stretch/>
          </p:blipFill>
          <p:spPr>
            <a:xfrm>
              <a:off x="359824" y="2081968"/>
              <a:ext cx="620323" cy="28384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2E543BA-82DE-427E-BD4F-07B531B3874C}"/>
              </a:ext>
            </a:extLst>
          </p:cNvPr>
          <p:cNvGrpSpPr/>
          <p:nvPr/>
        </p:nvGrpSpPr>
        <p:grpSpPr>
          <a:xfrm>
            <a:off x="3184842" y="1495279"/>
            <a:ext cx="2728143" cy="3711787"/>
            <a:chOff x="3184842" y="1495279"/>
            <a:chExt cx="2728143" cy="3711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B58981DC-E6EC-4C25-B618-01A668AEB363}"/>
                </a:ext>
              </a:extLst>
            </p:cNvPr>
            <p:cNvGrpSpPr/>
            <p:nvPr/>
          </p:nvGrpSpPr>
          <p:grpSpPr>
            <a:xfrm>
              <a:off x="3184842" y="1495279"/>
              <a:ext cx="2728143" cy="3711787"/>
              <a:chOff x="920582" y="1598373"/>
              <a:chExt cx="2728143" cy="3711787"/>
            </a:xfrm>
          </p:grpSpPr>
          <p:pic>
            <p:nvPicPr>
              <p:cNvPr id="24" name="Picture 23" descr="Diagram&#10;&#10;Description automatically generated">
                <a:extLst>
                  <a:ext uri="{FF2B5EF4-FFF2-40B4-BE49-F238E27FC236}">
                    <a16:creationId xmlns:a16="http://schemas.microsoft.com/office/drawing/2014/main" xmlns="" id="{C9D6C290-C1FB-428A-8EE9-0FCC8E1B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D9D14ED6-187C-4986-99E3-0FF9FC06A854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B844A54E-61D0-49A4-99C3-AB633656034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BE0A9E88-7F1B-41C1-BCB5-36BFAAED2D62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JAKE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xmlns="" id="{2E0D1893-C906-4B97-BC2A-CBEE7B52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32" b="92953" l="25586" r="41016">
                          <a14:foregroundMark x1="33008" y1="90268" x2="33008" y2="90268"/>
                          <a14:foregroundMark x1="33008" y1="92953" x2="33008" y2="92953"/>
                          <a14:foregroundMark x1="41016" y1="63423" x2="41016" y2="63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9" r="57031"/>
            <a:stretch/>
          </p:blipFill>
          <p:spPr>
            <a:xfrm>
              <a:off x="3336946" y="2515300"/>
              <a:ext cx="655401" cy="200142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6F0CC834-D04B-4924-A1F8-CA090D9E122A}"/>
              </a:ext>
            </a:extLst>
          </p:cNvPr>
          <p:cNvGrpSpPr/>
          <p:nvPr/>
        </p:nvGrpSpPr>
        <p:grpSpPr>
          <a:xfrm>
            <a:off x="9048318" y="1495278"/>
            <a:ext cx="2728143" cy="3711787"/>
            <a:chOff x="9048318" y="1495278"/>
            <a:chExt cx="2728143" cy="371178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BC7A4AA6-61D6-4D8E-8740-B5AA034A23F2}"/>
                </a:ext>
              </a:extLst>
            </p:cNvPr>
            <p:cNvGrpSpPr/>
            <p:nvPr/>
          </p:nvGrpSpPr>
          <p:grpSpPr>
            <a:xfrm>
              <a:off x="9048318" y="1495278"/>
              <a:ext cx="2728143" cy="3711787"/>
              <a:chOff x="920582" y="1598373"/>
              <a:chExt cx="2728143" cy="3711787"/>
            </a:xfrm>
          </p:grpSpPr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xmlns="" id="{92CE8B5D-5EBD-4C9E-A6F7-B7ADC9A31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91CA23E8-2CD7-4B2D-957E-4890D3EF70AB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578A4B61-B50F-4D18-9F51-D5E46A74287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8A0361A5-AC75-4324-8248-4C2350EEAE04}"/>
                  </a:ext>
                </a:extLst>
              </p:cNvPr>
              <p:cNvSpPr txBox="1"/>
              <p:nvPr/>
            </p:nvSpPr>
            <p:spPr>
              <a:xfrm>
                <a:off x="1277916" y="4045110"/>
                <a:ext cx="20134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800" b="0" i="0">
                    <a:solidFill>
                      <a:srgbClr val="2A252A"/>
                    </a:solidFill>
                    <a:effectLst/>
                    <a:latin typeface="+mj-lt"/>
                  </a:rPr>
                  <a:t>Princess Bubblegum</a:t>
                </a:r>
              </a:p>
            </p:txBody>
          </p:sp>
        </p:grpSp>
        <p:pic>
          <p:nvPicPr>
            <p:cNvPr id="49" name="Picture 48" descr="Diagram&#10;&#10;Description automatically generated">
              <a:extLst>
                <a:ext uri="{FF2B5EF4-FFF2-40B4-BE49-F238E27FC236}">
                  <a16:creationId xmlns:a16="http://schemas.microsoft.com/office/drawing/2014/main" xmlns="" id="{42FE0C19-0AF5-45D5-BADB-545509E79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3091" r="72274">
                          <a14:foregroundMark x1="64258" y1="76846" x2="64258" y2="76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3" r="26578"/>
            <a:stretch/>
          </p:blipFill>
          <p:spPr>
            <a:xfrm>
              <a:off x="11090010" y="2012106"/>
              <a:ext cx="544902" cy="2762740"/>
            </a:xfrm>
            <a:prstGeom prst="rect">
              <a:avLst/>
            </a:prstGeom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BEB92B7-DEDA-484A-834F-2A71DCC02D0F}"/>
              </a:ext>
            </a:extLst>
          </p:cNvPr>
          <p:cNvSpPr/>
          <p:nvPr/>
        </p:nvSpPr>
        <p:spPr>
          <a:xfrm>
            <a:off x="0" y="5925670"/>
            <a:ext cx="12192000" cy="93232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4E2DDE6F-477A-4A0F-94AC-996F19547A5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741" b="78426" l="27448" r="51875">
                        <a14:foregroundMark x1="50156" y1="54907" x2="51042" y2="57037"/>
                        <a14:foregroundMark x1="51458" y1="56296" x2="51927" y2="57222"/>
                        <a14:foregroundMark x1="42083" y1="63889" x2="43229" y2="67963"/>
                        <a14:foregroundMark x1="39427" y1="78426" x2="39427" y2="78426"/>
                        <a14:foregroundMark x1="27865" y1="57685" x2="27865" y2="57685"/>
                        <a14:foregroundMark x1="28542" y1="52130" x2="28542" y2="52130"/>
                        <a14:foregroundMark x1="29323" y1="49167" x2="29323" y2="49167"/>
                        <a14:foregroundMark x1="30417" y1="46296" x2="30417" y2="46296"/>
                        <a14:foregroundMark x1="31302" y1="43796" x2="31302" y2="43796"/>
                        <a14:foregroundMark x1="32656" y1="42593" x2="32813" y2="42130"/>
                        <a14:foregroundMark x1="34844" y1="40556" x2="34844" y2="40556"/>
                        <a14:foregroundMark x1="36979" y1="38519" x2="36979" y2="38519"/>
                        <a14:foregroundMark x1="33542" y1="40926" x2="33542" y2="40926"/>
                        <a14:foregroundMark x1="29948" y1="47685" x2="29948" y2="47685"/>
                        <a14:foregroundMark x1="29583" y1="47685" x2="29583" y2="47685"/>
                        <a14:foregroundMark x1="28958" y1="50093" x2="28958" y2="50093"/>
                        <a14:foregroundMark x1="28802" y1="50833" x2="28802" y2="50833"/>
                      </a14:backgroundRemoval>
                    </a14:imgEffect>
                  </a14:imgLayer>
                </a14:imgProps>
              </a:ext>
            </a:extLst>
          </a:blip>
          <a:srcRect l="24486" t="30588" r="45587" b="17255"/>
          <a:stretch/>
        </p:blipFill>
        <p:spPr>
          <a:xfrm rot="20834145">
            <a:off x="-11236" y="5465432"/>
            <a:ext cx="1485854" cy="1456648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11E34AE-19EE-495C-926E-12A539BB75C7}"/>
              </a:ext>
            </a:extLst>
          </p:cNvPr>
          <p:cNvGrpSpPr/>
          <p:nvPr/>
        </p:nvGrpSpPr>
        <p:grpSpPr>
          <a:xfrm>
            <a:off x="8973774" y="5279230"/>
            <a:ext cx="3358960" cy="1595085"/>
            <a:chOff x="8921354" y="5331557"/>
            <a:chExt cx="3358960" cy="159508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xmlns="" id="{2819DC21-842C-4FF1-AD99-DBBBEC9C4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315" b="65648" l="50938" r="74115">
                          <a14:foregroundMark x1="57344" y1="46204" x2="60417" y2="46204"/>
                          <a14:foregroundMark x1="64219" y1="43426" x2="65156" y2="43426"/>
                          <a14:foregroundMark x1="62917" y1="44444" x2="64583" y2="45185"/>
                          <a14:foregroundMark x1="62031" y1="65093" x2="62031" y2="65093"/>
                          <a14:foregroundMark x1="67969" y1="63981" x2="68073" y2="63981"/>
                          <a14:foregroundMark x1="68333" y1="63704" x2="68333" y2="63704"/>
                          <a14:foregroundMark x1="68594" y1="63704" x2="68594" y2="63704"/>
                          <a14:foregroundMark x1="68958" y1="63241" x2="68958" y2="63241"/>
                          <a14:foregroundMark x1="66719" y1="65093" x2="66719" y2="65093"/>
                          <a14:foregroundMark x1="65156" y1="65648" x2="65156" y2="65648"/>
                          <a14:foregroundMark x1="72813" y1="47315" x2="72813" y2="47315"/>
                          <a14:foregroundMark x1="72917" y1="55648" x2="72917" y2="55648"/>
                          <a14:foregroundMark x1="73073" y1="50370" x2="73073" y2="50370"/>
                          <a14:foregroundMark x1="71979" y1="35741" x2="71979" y2="35741"/>
                          <a14:foregroundMark x1="72135" y1="36296" x2="72135" y2="36296"/>
                          <a14:foregroundMark x1="71927" y1="34352" x2="71927" y2="34352"/>
                          <a14:foregroundMark x1="72344" y1="40000" x2="72344" y2="40000"/>
                          <a14:foregroundMark x1="72240" y1="37685" x2="72240" y2="37685"/>
                          <a14:foregroundMark x1="72552" y1="43981" x2="72552" y2="43981"/>
                          <a14:foregroundMark x1="72865" y1="46481" x2="72865" y2="46481"/>
                          <a14:foregroundMark x1="72656" y1="43426" x2="72604" y2="44722"/>
                          <a14:foregroundMark x1="72448" y1="41852" x2="72552" y2="43241"/>
                          <a14:foregroundMark x1="71146" y1="29074" x2="71146" y2="29074"/>
                          <a14:foregroundMark x1="69896" y1="28241" x2="69896" y2="28241"/>
                          <a14:foregroundMark x1="68958" y1="29630" x2="68958" y2="29630"/>
                          <a14:foregroundMark x1="69063" y1="29167" x2="69271" y2="28981"/>
                          <a14:foregroundMark x1="71667" y1="31944" x2="71667" y2="31944"/>
                          <a14:foregroundMark x1="71458" y1="30093" x2="71458" y2="30093"/>
                          <a14:foregroundMark x1="71719" y1="33148" x2="71719" y2="33148"/>
                          <a14:foregroundMark x1="71927" y1="33148" x2="71927" y2="33148"/>
                          <a14:foregroundMark x1="71927" y1="33333" x2="71927" y2="33333"/>
                          <a14:foregroundMark x1="71875" y1="33241" x2="71875" y2="33241"/>
                          <a14:foregroundMark x1="71719" y1="32500" x2="71719" y2="32500"/>
                          <a14:foregroundMark x1="71979" y1="33981" x2="71979" y2="33981"/>
                          <a14:foregroundMark x1="67656" y1="32407" x2="67656" y2="32407"/>
                          <a14:foregroundMark x1="65573" y1="32685" x2="65573" y2="32685"/>
                          <a14:foregroundMark x1="65156" y1="32685" x2="65156" y2="32685"/>
                          <a14:foregroundMark x1="52448" y1="32685" x2="52448" y2="32685"/>
                          <a14:foregroundMark x1="51354" y1="34722" x2="51354" y2="34722"/>
                          <a14:foregroundMark x1="51823" y1="32963" x2="51823" y2="32963"/>
                          <a14:foregroundMark x1="50990" y1="40741" x2="50990" y2="40741"/>
                          <a14:foregroundMark x1="52083" y1="53889" x2="52083" y2="53889"/>
                          <a14:foregroundMark x1="51771" y1="52315" x2="51771" y2="52315"/>
                          <a14:backgroundMark x1="71615" y1="30648" x2="71875" y2="32315"/>
                          <a14:backgroundMark x1="71901" y1="33148" x2="71979" y2="33796"/>
                          <a14:backgroundMark x1="71823" y1="32500" x2="71901" y2="33148"/>
                        </a14:backgroundRemoval>
                      </a14:imgEffect>
                    </a14:imgLayer>
                  </a14:imgProps>
                </a:ext>
              </a:extLst>
            </a:blip>
            <a:srcRect l="48064" t="22652" r="22984" b="30610"/>
            <a:stretch/>
          </p:blipFill>
          <p:spPr>
            <a:xfrm>
              <a:off x="10523764" y="5331557"/>
              <a:ext cx="1756550" cy="1595085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xmlns="" id="{9C8FA8F0-87F4-4DDB-BB16-5BE09D00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83" b="92282" l="43750" r="59375">
                          <a14:foregroundMark x1="51758" y1="7718" x2="51758" y2="7718"/>
                          <a14:foregroundMark x1="51367" y1="92282" x2="51563" y2="91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38373"/>
            <a:stretch/>
          </p:blipFill>
          <p:spPr>
            <a:xfrm rot="18702417">
              <a:off x="9858043" y="4896463"/>
              <a:ext cx="965071" cy="2838450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ECDCD470-366E-4F7D-B982-0820FB1C6AB5}"/>
              </a:ext>
            </a:extLst>
          </p:cNvPr>
          <p:cNvSpPr/>
          <p:nvPr/>
        </p:nvSpPr>
        <p:spPr>
          <a:xfrm>
            <a:off x="-41161" y="6961957"/>
            <a:ext cx="12233161" cy="11524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5" name="Picture 74" descr="Text&#10;&#10;Description automatically generated">
            <a:extLst>
              <a:ext uri="{FF2B5EF4-FFF2-40B4-BE49-F238E27FC236}">
                <a16:creationId xmlns:a16="http://schemas.microsoft.com/office/drawing/2014/main" xmlns="" id="{BA1A92A6-89F7-4F2E-8696-09D4ECFE6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558774" y="-1960264"/>
            <a:ext cx="3105872" cy="1457689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3C72788D-31F6-4F8F-8BFE-E8F83452F3F6}"/>
              </a:ext>
            </a:extLst>
          </p:cNvPr>
          <p:cNvGrpSpPr/>
          <p:nvPr/>
        </p:nvGrpSpPr>
        <p:grpSpPr>
          <a:xfrm>
            <a:off x="12541409" y="491741"/>
            <a:ext cx="7375259" cy="6286285"/>
            <a:chOff x="4856204" y="369111"/>
            <a:chExt cx="7080422" cy="6054813"/>
          </a:xfrm>
        </p:grpSpPr>
        <p:sp>
          <p:nvSpPr>
            <p:cNvPr id="77" name="Scroll: Horizontal 76">
              <a:extLst>
                <a:ext uri="{FF2B5EF4-FFF2-40B4-BE49-F238E27FC236}">
                  <a16:creationId xmlns:a16="http://schemas.microsoft.com/office/drawing/2014/main" xmlns="" id="{B92BBD2A-AD8B-42FE-8EDC-62EDF72FF978}"/>
                </a:ext>
              </a:extLst>
            </p:cNvPr>
            <p:cNvSpPr/>
            <p:nvPr/>
          </p:nvSpPr>
          <p:spPr>
            <a:xfrm rot="5400000">
              <a:off x="5369008" y="-143693"/>
              <a:ext cx="6054813" cy="7080422"/>
            </a:xfrm>
            <a:prstGeom prst="horizontalScroll">
              <a:avLst>
                <a:gd name="adj" fmla="val 8016"/>
              </a:avLst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297CD8A3-E7FB-416E-A1F3-55AB2C41262A}"/>
                </a:ext>
              </a:extLst>
            </p:cNvPr>
            <p:cNvSpPr/>
            <p:nvPr/>
          </p:nvSpPr>
          <p:spPr>
            <a:xfrm>
              <a:off x="5564674" y="1087523"/>
              <a:ext cx="5605834" cy="4917861"/>
            </a:xfrm>
            <a:prstGeom prst="rect">
              <a:avLst/>
            </a:prstGeom>
            <a:solidFill>
              <a:srgbClr val="B38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xmlns="" id="{B021A28D-1AA9-4150-87D2-4B67448136F3}"/>
                </a:ext>
              </a:extLst>
            </p:cNvPr>
            <p:cNvSpPr/>
            <p:nvPr/>
          </p:nvSpPr>
          <p:spPr>
            <a:xfrm rot="5400000">
              <a:off x="5621462" y="2329576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xmlns="" id="{C33F6F80-A0EB-481B-AA6F-4B1989BCC925}"/>
                </a:ext>
              </a:extLst>
            </p:cNvPr>
            <p:cNvSpPr/>
            <p:nvPr/>
          </p:nvSpPr>
          <p:spPr>
            <a:xfrm>
              <a:off x="10002780" y="5737970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xmlns="" id="{E0DC7E8E-36E5-4D98-AA67-7A88CA691E1D}"/>
                </a:ext>
              </a:extLst>
            </p:cNvPr>
            <p:cNvSpPr/>
            <p:nvPr/>
          </p:nvSpPr>
          <p:spPr>
            <a:xfrm rot="10800000">
              <a:off x="9506876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xmlns="" id="{0C231E1D-CF99-4700-8D42-3BF55791A426}"/>
                </a:ext>
              </a:extLst>
            </p:cNvPr>
            <p:cNvSpPr/>
            <p:nvPr/>
          </p:nvSpPr>
          <p:spPr>
            <a:xfrm>
              <a:off x="6562395" y="5627725"/>
              <a:ext cx="128706" cy="423869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xmlns="" id="{A5F9A68C-51F7-4A8E-935F-709D8A43137F}"/>
                </a:ext>
              </a:extLst>
            </p:cNvPr>
            <p:cNvSpPr/>
            <p:nvPr/>
          </p:nvSpPr>
          <p:spPr>
            <a:xfrm rot="4271628">
              <a:off x="5571024" y="5684624"/>
              <a:ext cx="254714" cy="360765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xmlns="" id="{F102EB1A-2725-4EAE-930C-1BCD8D8DB8F4}"/>
                </a:ext>
              </a:extLst>
            </p:cNvPr>
            <p:cNvSpPr/>
            <p:nvPr/>
          </p:nvSpPr>
          <p:spPr>
            <a:xfrm rot="16200000">
              <a:off x="10964152" y="2659221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xmlns="" id="{270285EB-8930-4393-BAD0-A92877029F39}"/>
                </a:ext>
              </a:extLst>
            </p:cNvPr>
            <p:cNvSpPr/>
            <p:nvPr/>
          </p:nvSpPr>
          <p:spPr>
            <a:xfrm rot="16200000">
              <a:off x="10917771" y="3135787"/>
              <a:ext cx="126165" cy="387849"/>
            </a:xfrm>
            <a:prstGeom prst="triangle">
              <a:avLst>
                <a:gd name="adj" fmla="val 47222"/>
              </a:avLst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xmlns="" id="{8FA5A563-2F90-429B-8887-9092FAADC75B}"/>
                </a:ext>
              </a:extLst>
            </p:cNvPr>
            <p:cNvSpPr/>
            <p:nvPr/>
          </p:nvSpPr>
          <p:spPr>
            <a:xfrm rot="10800000">
              <a:off x="7650461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87" name="Picture 86" descr="Diagram&#10;&#10;Description automatically generated">
            <a:extLst>
              <a:ext uri="{FF2B5EF4-FFF2-40B4-BE49-F238E27FC236}">
                <a16:creationId xmlns:a16="http://schemas.microsoft.com/office/drawing/2014/main" xmlns="" id="{8A221FF9-33BB-436C-BE0D-7E6F0A5C6BB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83" b="92282" l="43750" r="59375">
                        <a14:foregroundMark x1="51758" y1="7718" x2="51758" y2="7718"/>
                        <a14:foregroundMark x1="51367" y1="92282" x2="51563" y2="91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38" r="38373"/>
          <a:stretch/>
        </p:blipFill>
        <p:spPr>
          <a:xfrm rot="723616">
            <a:off x="13485970" y="7999730"/>
            <a:ext cx="965071" cy="2838450"/>
          </a:xfrm>
          <a:prstGeom prst="rect">
            <a:avLst/>
          </a:prstGeom>
        </p:spPr>
      </p:pic>
      <p:pic>
        <p:nvPicPr>
          <p:cNvPr id="88" name="Picture 87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5D3C44E6-9EB9-4C54-BD80-BD20BB27FC3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7896" y="5735028"/>
            <a:ext cx="1122972" cy="1122972"/>
          </a:xfrm>
          <a:prstGeom prst="rect">
            <a:avLst/>
          </a:prstGeom>
        </p:spPr>
      </p:pic>
      <p:pic>
        <p:nvPicPr>
          <p:cNvPr id="89" name="Picture 8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xmlns="" id="{7BC065B9-5FFE-4B60-BEA0-6A6732AFA1A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0"/>
          <a:stretch/>
        </p:blipFill>
        <p:spPr>
          <a:xfrm>
            <a:off x="-2871861" y="3393476"/>
            <a:ext cx="2089560" cy="3200318"/>
          </a:xfrm>
          <a:prstGeom prst="rect">
            <a:avLst/>
          </a:prstGeom>
        </p:spPr>
      </p:pic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C96A1A1B-6A55-4038-A396-EAF9BCB5F47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45075" y="5849008"/>
            <a:ext cx="814385" cy="98862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DFF3A7A4-C93B-4E5D-8349-7074C54577DD}"/>
              </a:ext>
            </a:extLst>
          </p:cNvPr>
          <p:cNvSpPr txBox="1"/>
          <p:nvPr/>
        </p:nvSpPr>
        <p:spPr>
          <a:xfrm>
            <a:off x="-4789576" y="1590098"/>
            <a:ext cx="480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Nội dung bài học</a:t>
            </a:r>
            <a:endParaRPr lang="vi-VN" sz="5400" b="1">
              <a:ln w="12700">
                <a:solidFill>
                  <a:sysClr val="windowText" lastClr="000000"/>
                </a:solidFill>
              </a:ln>
              <a:solidFill>
                <a:srgbClr val="D45641"/>
              </a:solidFill>
              <a:latin typeface="Lobster" panose="00000500000000000000" pitchFamily="2" charset="0"/>
            </a:endParaRPr>
          </a:p>
        </p:txBody>
      </p:sp>
      <p:pic>
        <p:nvPicPr>
          <p:cNvPr id="92" name="Picture 9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xmlns="" id="{AE4B274A-4ECC-492B-AFEC-B8AF0844BF5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/>
          <a:stretch/>
        </p:blipFill>
        <p:spPr>
          <a:xfrm>
            <a:off x="13291771" y="4020224"/>
            <a:ext cx="1844264" cy="3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xmlns="" id="{CD3BCACE-BA5D-4D5E-AA26-6D9DBB2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01640C4-66B8-4C17-9671-5DF126A47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2FC9707-D139-457D-A44B-4EC41B8D35A1}"/>
              </a:ext>
            </a:extLst>
          </p:cNvPr>
          <p:cNvSpPr/>
          <p:nvPr/>
        </p:nvSpPr>
        <p:spPr>
          <a:xfrm>
            <a:off x="0" y="0"/>
            <a:ext cx="12192000" cy="1022555"/>
          </a:xfrm>
          <a:prstGeom prst="rect">
            <a:avLst/>
          </a:prstGeom>
          <a:solidFill>
            <a:srgbClr val="F35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xmlns="" id="{11636E0E-8C35-4C18-BA90-F3E00496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-64969"/>
            <a:ext cx="2455594" cy="1152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089131E-7759-4AC9-AA9D-30FCEC991B0D}"/>
              </a:ext>
            </a:extLst>
          </p:cNvPr>
          <p:cNvSpPr txBox="1"/>
          <p:nvPr/>
        </p:nvSpPr>
        <p:spPr>
          <a:xfrm>
            <a:off x="3030313" y="-50826"/>
            <a:ext cx="8232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GROUP MEMBERS</a:t>
            </a:r>
            <a:endParaRPr lang="vi-VN" sz="6600" b="1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24632494-9D1E-4A91-95B0-BBA2A127E5D1}"/>
              </a:ext>
            </a:extLst>
          </p:cNvPr>
          <p:cNvGrpSpPr/>
          <p:nvPr/>
        </p:nvGrpSpPr>
        <p:grpSpPr>
          <a:xfrm>
            <a:off x="6116580" y="1495278"/>
            <a:ext cx="2728143" cy="3711787"/>
            <a:chOff x="6116580" y="1495278"/>
            <a:chExt cx="2728143" cy="3711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79BB7E07-7A90-4A92-AED5-05E91A8BD4CB}"/>
                </a:ext>
              </a:extLst>
            </p:cNvPr>
            <p:cNvGrpSpPr/>
            <p:nvPr/>
          </p:nvGrpSpPr>
          <p:grpSpPr>
            <a:xfrm>
              <a:off x="6116580" y="1495278"/>
              <a:ext cx="2728143" cy="3711787"/>
              <a:chOff x="920582" y="1598373"/>
              <a:chExt cx="2728143" cy="3711787"/>
            </a:xfrm>
          </p:grpSpPr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xmlns="" id="{030F0EF4-E960-491D-9753-03B45226D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7561A483-9724-4D7B-89DA-EA4483E8C25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09F9B02-3BF7-44F2-B89A-15FE07D928C4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265746A0-5C13-4CB9-A149-0ECBC3567C2F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BMO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xmlns="" id="{D2D3904D-0CAC-4FA2-B6BD-A5F593D9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76135" r="85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58" r="13272"/>
            <a:stretch/>
          </p:blipFill>
          <p:spPr>
            <a:xfrm>
              <a:off x="8182302" y="2292547"/>
              <a:ext cx="461213" cy="22808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9E4748FF-ADD0-4B7A-8089-1E8EFD16AE58}"/>
              </a:ext>
            </a:extLst>
          </p:cNvPr>
          <p:cNvGrpSpPr/>
          <p:nvPr/>
        </p:nvGrpSpPr>
        <p:grpSpPr>
          <a:xfrm>
            <a:off x="253103" y="1498789"/>
            <a:ext cx="2728143" cy="3711787"/>
            <a:chOff x="253103" y="1498789"/>
            <a:chExt cx="2728143" cy="37117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3E8ECAA4-66E5-4A86-B6B3-531B0E1183D5}"/>
                </a:ext>
              </a:extLst>
            </p:cNvPr>
            <p:cNvGrpSpPr/>
            <p:nvPr/>
          </p:nvGrpSpPr>
          <p:grpSpPr>
            <a:xfrm>
              <a:off x="253103" y="1498789"/>
              <a:ext cx="2728143" cy="3711787"/>
              <a:chOff x="920582" y="1598373"/>
              <a:chExt cx="2728143" cy="3711787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xmlns="" id="{5B705199-637B-4263-9B44-4B9D784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2F943B6-99DC-494F-BB29-4B765594857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xmlns="" id="{EFEA3B44-A34E-4952-9B6E-436938BECD67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06F7F1DA-1D2D-41D0-B4EA-844FDC10279C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FINN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6" name="Picture 45" descr="Diagram&#10;&#10;Description automatically generated">
              <a:extLst>
                <a:ext uri="{FF2B5EF4-FFF2-40B4-BE49-F238E27FC236}">
                  <a16:creationId xmlns:a16="http://schemas.microsoft.com/office/drawing/2014/main" xmlns="" id="{9291F3DC-6390-4259-9922-A20FC445C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2455" r="226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3" r="76097"/>
            <a:stretch/>
          </p:blipFill>
          <p:spPr>
            <a:xfrm>
              <a:off x="359824" y="2081968"/>
              <a:ext cx="620323" cy="28384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2E543BA-82DE-427E-BD4F-07B531B3874C}"/>
              </a:ext>
            </a:extLst>
          </p:cNvPr>
          <p:cNvGrpSpPr/>
          <p:nvPr/>
        </p:nvGrpSpPr>
        <p:grpSpPr>
          <a:xfrm>
            <a:off x="3184842" y="1495279"/>
            <a:ext cx="2728143" cy="3711787"/>
            <a:chOff x="3184842" y="1495279"/>
            <a:chExt cx="2728143" cy="3711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B58981DC-E6EC-4C25-B618-01A668AEB363}"/>
                </a:ext>
              </a:extLst>
            </p:cNvPr>
            <p:cNvGrpSpPr/>
            <p:nvPr/>
          </p:nvGrpSpPr>
          <p:grpSpPr>
            <a:xfrm>
              <a:off x="3184842" y="1495279"/>
              <a:ext cx="2728143" cy="3711787"/>
              <a:chOff x="920582" y="1598373"/>
              <a:chExt cx="2728143" cy="3711787"/>
            </a:xfrm>
          </p:grpSpPr>
          <p:pic>
            <p:nvPicPr>
              <p:cNvPr id="24" name="Picture 23" descr="Diagram&#10;&#10;Description automatically generated">
                <a:extLst>
                  <a:ext uri="{FF2B5EF4-FFF2-40B4-BE49-F238E27FC236}">
                    <a16:creationId xmlns:a16="http://schemas.microsoft.com/office/drawing/2014/main" xmlns="" id="{C9D6C290-C1FB-428A-8EE9-0FCC8E1B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D9D14ED6-187C-4986-99E3-0FF9FC06A854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B844A54E-61D0-49A4-99C3-AB633656034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BE0A9E88-7F1B-41C1-BCB5-36BFAAED2D62}"/>
                  </a:ext>
                </a:extLst>
              </p:cNvPr>
              <p:cNvSpPr txBox="1"/>
              <p:nvPr/>
            </p:nvSpPr>
            <p:spPr>
              <a:xfrm>
                <a:off x="1436914" y="4167439"/>
                <a:ext cx="169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JAKE</a:t>
                </a:r>
                <a:endParaRPr lang="vi-VN" sz="360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xmlns="" id="{2E0D1893-C906-4B97-BC2A-CBEE7B52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32" b="92953" l="25586" r="41016">
                          <a14:foregroundMark x1="33008" y1="90268" x2="33008" y2="90268"/>
                          <a14:foregroundMark x1="33008" y1="92953" x2="33008" y2="92953"/>
                          <a14:foregroundMark x1="41016" y1="63423" x2="41016" y2="63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9" r="57031"/>
            <a:stretch/>
          </p:blipFill>
          <p:spPr>
            <a:xfrm>
              <a:off x="3336946" y="2515300"/>
              <a:ext cx="655401" cy="200142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6F0CC834-D04B-4924-A1F8-CA090D9E122A}"/>
              </a:ext>
            </a:extLst>
          </p:cNvPr>
          <p:cNvGrpSpPr/>
          <p:nvPr/>
        </p:nvGrpSpPr>
        <p:grpSpPr>
          <a:xfrm>
            <a:off x="9048318" y="1495278"/>
            <a:ext cx="2728143" cy="3711787"/>
            <a:chOff x="9048318" y="1495278"/>
            <a:chExt cx="2728143" cy="371178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BC7A4AA6-61D6-4D8E-8740-B5AA034A23F2}"/>
                </a:ext>
              </a:extLst>
            </p:cNvPr>
            <p:cNvGrpSpPr/>
            <p:nvPr/>
          </p:nvGrpSpPr>
          <p:grpSpPr>
            <a:xfrm>
              <a:off x="9048318" y="1495278"/>
              <a:ext cx="2728143" cy="3711787"/>
              <a:chOff x="920582" y="1598373"/>
              <a:chExt cx="2728143" cy="3711787"/>
            </a:xfrm>
          </p:grpSpPr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xmlns="" id="{92CE8B5D-5EBD-4C9E-A6F7-B7ADC9A31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91CA23E8-2CD7-4B2D-957E-4890D3EF70AB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578A4B61-B50F-4D18-9F51-D5E46A742879}"/>
                  </a:ext>
                </a:extLst>
              </p:cNvPr>
              <p:cNvSpPr/>
              <p:nvPr/>
            </p:nvSpPr>
            <p:spPr>
              <a:xfrm>
                <a:off x="1359741" y="1935308"/>
                <a:ext cx="1849821" cy="2134758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7702" r="-7702"/>
                </a:stretch>
              </a:blipFill>
              <a:ln w="28575">
                <a:solidFill>
                  <a:srgbClr val="230E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8A0361A5-AC75-4324-8248-4C2350EEAE04}"/>
                  </a:ext>
                </a:extLst>
              </p:cNvPr>
              <p:cNvSpPr txBox="1"/>
              <p:nvPr/>
            </p:nvSpPr>
            <p:spPr>
              <a:xfrm>
                <a:off x="1277916" y="4045110"/>
                <a:ext cx="20134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800" b="0" i="0">
                    <a:solidFill>
                      <a:srgbClr val="2A252A"/>
                    </a:solidFill>
                    <a:effectLst/>
                    <a:latin typeface="+mj-lt"/>
                  </a:rPr>
                  <a:t>Princess Bubblegum</a:t>
                </a:r>
              </a:p>
            </p:txBody>
          </p:sp>
        </p:grpSp>
        <p:pic>
          <p:nvPicPr>
            <p:cNvPr id="49" name="Picture 48" descr="Diagram&#10;&#10;Description automatically generated">
              <a:extLst>
                <a:ext uri="{FF2B5EF4-FFF2-40B4-BE49-F238E27FC236}">
                  <a16:creationId xmlns:a16="http://schemas.microsoft.com/office/drawing/2014/main" xmlns="" id="{42FE0C19-0AF5-45D5-BADB-545509E79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3091" r="72274">
                          <a14:foregroundMark x1="64258" y1="76846" x2="64258" y2="76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3" r="26578"/>
            <a:stretch/>
          </p:blipFill>
          <p:spPr>
            <a:xfrm>
              <a:off x="11090010" y="2012106"/>
              <a:ext cx="544902" cy="2762740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3EB840C-501D-4711-B593-E1EFA8B40D8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B004CF3D-17C3-4362-A838-B715DF2352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741" b="78426" l="27448" r="51875">
                        <a14:foregroundMark x1="50156" y1="54907" x2="51042" y2="57037"/>
                        <a14:foregroundMark x1="51458" y1="56296" x2="51927" y2="57222"/>
                        <a14:foregroundMark x1="42083" y1="63889" x2="43229" y2="67963"/>
                        <a14:foregroundMark x1="39427" y1="78426" x2="39427" y2="78426"/>
                        <a14:foregroundMark x1="27865" y1="57685" x2="27865" y2="57685"/>
                        <a14:foregroundMark x1="28542" y1="52130" x2="28542" y2="52130"/>
                        <a14:foregroundMark x1="29323" y1="49167" x2="29323" y2="49167"/>
                        <a14:foregroundMark x1="30417" y1="46296" x2="30417" y2="46296"/>
                        <a14:foregroundMark x1="31302" y1="43796" x2="31302" y2="43796"/>
                        <a14:foregroundMark x1="32656" y1="42593" x2="32813" y2="42130"/>
                        <a14:foregroundMark x1="34844" y1="40556" x2="34844" y2="40556"/>
                        <a14:foregroundMark x1="36979" y1="38519" x2="36979" y2="38519"/>
                        <a14:foregroundMark x1="33542" y1="40926" x2="33542" y2="40926"/>
                        <a14:foregroundMark x1="29948" y1="47685" x2="29948" y2="47685"/>
                        <a14:foregroundMark x1="29583" y1="47685" x2="29583" y2="47685"/>
                        <a14:foregroundMark x1="28958" y1="50093" x2="28958" y2="50093"/>
                        <a14:foregroundMark x1="28802" y1="50833" x2="28802" y2="50833"/>
                      </a14:backgroundRemoval>
                    </a14:imgEffect>
                  </a14:imgLayer>
                </a14:imgProps>
              </a:ext>
            </a:extLst>
          </a:blip>
          <a:srcRect l="24486" t="30588" r="45587" b="17255"/>
          <a:stretch/>
        </p:blipFill>
        <p:spPr>
          <a:xfrm rot="20834145">
            <a:off x="-11238" y="6953387"/>
            <a:ext cx="1485854" cy="145664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BCD83BC-1C2B-4422-8944-5396958A0685}"/>
              </a:ext>
            </a:extLst>
          </p:cNvPr>
          <p:cNvGrpSpPr/>
          <p:nvPr/>
        </p:nvGrpSpPr>
        <p:grpSpPr>
          <a:xfrm>
            <a:off x="9048318" y="7066328"/>
            <a:ext cx="3358960" cy="1595085"/>
            <a:chOff x="8921354" y="5331557"/>
            <a:chExt cx="3358960" cy="159508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0244CFA9-41B9-4863-AF4E-B5F5057ED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315" b="65648" l="50938" r="74115">
                          <a14:foregroundMark x1="57344" y1="46204" x2="60417" y2="46204"/>
                          <a14:foregroundMark x1="64219" y1="43426" x2="65156" y2="43426"/>
                          <a14:foregroundMark x1="62917" y1="44444" x2="64583" y2="45185"/>
                          <a14:foregroundMark x1="62031" y1="65093" x2="62031" y2="65093"/>
                          <a14:foregroundMark x1="67969" y1="63981" x2="68073" y2="63981"/>
                          <a14:foregroundMark x1="68333" y1="63704" x2="68333" y2="63704"/>
                          <a14:foregroundMark x1="68594" y1="63704" x2="68594" y2="63704"/>
                          <a14:foregroundMark x1="68958" y1="63241" x2="68958" y2="63241"/>
                          <a14:foregroundMark x1="66719" y1="65093" x2="66719" y2="65093"/>
                          <a14:foregroundMark x1="65156" y1="65648" x2="65156" y2="65648"/>
                          <a14:foregroundMark x1="72813" y1="47315" x2="72813" y2="47315"/>
                          <a14:foregroundMark x1="72917" y1="55648" x2="72917" y2="55648"/>
                          <a14:foregroundMark x1="73073" y1="50370" x2="73073" y2="50370"/>
                          <a14:foregroundMark x1="71979" y1="35741" x2="71979" y2="35741"/>
                          <a14:foregroundMark x1="72135" y1="36296" x2="72135" y2="36296"/>
                          <a14:foregroundMark x1="71927" y1="34352" x2="71927" y2="34352"/>
                          <a14:foregroundMark x1="72344" y1="40000" x2="72344" y2="40000"/>
                          <a14:foregroundMark x1="72240" y1="37685" x2="72240" y2="37685"/>
                          <a14:foregroundMark x1="72552" y1="43981" x2="72552" y2="43981"/>
                          <a14:foregroundMark x1="72865" y1="46481" x2="72865" y2="46481"/>
                          <a14:foregroundMark x1="72656" y1="43426" x2="72604" y2="44722"/>
                          <a14:foregroundMark x1="72448" y1="41852" x2="72552" y2="43241"/>
                          <a14:foregroundMark x1="71146" y1="29074" x2="71146" y2="29074"/>
                          <a14:foregroundMark x1="69896" y1="28241" x2="69896" y2="28241"/>
                          <a14:foregroundMark x1="68958" y1="29630" x2="68958" y2="29630"/>
                          <a14:foregroundMark x1="69063" y1="29167" x2="69271" y2="28981"/>
                          <a14:foregroundMark x1="71667" y1="31944" x2="71667" y2="31944"/>
                          <a14:foregroundMark x1="71458" y1="30093" x2="71458" y2="30093"/>
                          <a14:foregroundMark x1="71719" y1="33148" x2="71719" y2="33148"/>
                          <a14:foregroundMark x1="71927" y1="33148" x2="71927" y2="33148"/>
                          <a14:foregroundMark x1="71927" y1="33333" x2="71927" y2="33333"/>
                          <a14:foregroundMark x1="71875" y1="33241" x2="71875" y2="33241"/>
                          <a14:foregroundMark x1="71719" y1="32500" x2="71719" y2="32500"/>
                          <a14:foregroundMark x1="71979" y1="33981" x2="71979" y2="33981"/>
                          <a14:foregroundMark x1="67656" y1="32407" x2="67656" y2="32407"/>
                          <a14:foregroundMark x1="65573" y1="32685" x2="65573" y2="32685"/>
                          <a14:foregroundMark x1="65156" y1="32685" x2="65156" y2="32685"/>
                          <a14:foregroundMark x1="52448" y1="32685" x2="52448" y2="32685"/>
                          <a14:foregroundMark x1="51354" y1="34722" x2="51354" y2="34722"/>
                          <a14:foregroundMark x1="51823" y1="32963" x2="51823" y2="32963"/>
                          <a14:foregroundMark x1="50990" y1="40741" x2="50990" y2="40741"/>
                          <a14:foregroundMark x1="52083" y1="53889" x2="52083" y2="53889"/>
                          <a14:foregroundMark x1="51771" y1="52315" x2="51771" y2="52315"/>
                          <a14:backgroundMark x1="71615" y1="30648" x2="71875" y2="32315"/>
                          <a14:backgroundMark x1="71901" y1="33148" x2="71979" y2="33796"/>
                          <a14:backgroundMark x1="71823" y1="32500" x2="71901" y2="33148"/>
                        </a14:backgroundRemoval>
                      </a14:imgEffect>
                    </a14:imgLayer>
                  </a14:imgProps>
                </a:ext>
              </a:extLst>
            </a:blip>
            <a:srcRect l="48064" t="22652" r="22984" b="30610"/>
            <a:stretch/>
          </p:blipFill>
          <p:spPr>
            <a:xfrm>
              <a:off x="10523764" y="5331557"/>
              <a:ext cx="1756550" cy="1595085"/>
            </a:xfrm>
            <a:prstGeom prst="rect">
              <a:avLst/>
            </a:prstGeom>
          </p:spPr>
        </p:pic>
        <p:pic>
          <p:nvPicPr>
            <p:cNvPr id="44" name="Picture 43" descr="Diagram&#10;&#10;Description automatically generated">
              <a:extLst>
                <a:ext uri="{FF2B5EF4-FFF2-40B4-BE49-F238E27FC236}">
                  <a16:creationId xmlns:a16="http://schemas.microsoft.com/office/drawing/2014/main" xmlns="" id="{E29678D0-9765-4D95-910F-34BC58AA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83" b="92282" l="43750" r="59375">
                          <a14:foregroundMark x1="51758" y1="7718" x2="51758" y2="7718"/>
                          <a14:foregroundMark x1="51367" y1="92282" x2="51563" y2="91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38373"/>
            <a:stretch/>
          </p:blipFill>
          <p:spPr>
            <a:xfrm rot="18702417">
              <a:off x="9858043" y="4896463"/>
              <a:ext cx="965071" cy="283845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9BA704E4-7C17-4990-B7D3-BE1124632DEE}"/>
              </a:ext>
            </a:extLst>
          </p:cNvPr>
          <p:cNvSpPr/>
          <p:nvPr/>
        </p:nvSpPr>
        <p:spPr>
          <a:xfrm>
            <a:off x="-20581" y="5725507"/>
            <a:ext cx="12233161" cy="11524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 descr="Text&#10;&#10;Description automatically generated">
            <a:extLst>
              <a:ext uri="{FF2B5EF4-FFF2-40B4-BE49-F238E27FC236}">
                <a16:creationId xmlns:a16="http://schemas.microsoft.com/office/drawing/2014/main" xmlns="" id="{EC881FE2-17D4-4BDE-BF6B-714A1B548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787401" y="550219"/>
            <a:ext cx="3105872" cy="145768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FF04C90-0404-4662-95E9-FF69989114D8}"/>
              </a:ext>
            </a:extLst>
          </p:cNvPr>
          <p:cNvGrpSpPr/>
          <p:nvPr/>
        </p:nvGrpSpPr>
        <p:grpSpPr>
          <a:xfrm>
            <a:off x="4467140" y="134714"/>
            <a:ext cx="7375259" cy="6286285"/>
            <a:chOff x="4856204" y="369111"/>
            <a:chExt cx="7080422" cy="6054813"/>
          </a:xfrm>
        </p:grpSpPr>
        <p:sp>
          <p:nvSpPr>
            <p:cNvPr id="58" name="Scroll: Horizontal 57">
              <a:extLst>
                <a:ext uri="{FF2B5EF4-FFF2-40B4-BE49-F238E27FC236}">
                  <a16:creationId xmlns:a16="http://schemas.microsoft.com/office/drawing/2014/main" xmlns="" id="{16C5108C-DEA2-4697-B4E7-72E95B1C51E5}"/>
                </a:ext>
              </a:extLst>
            </p:cNvPr>
            <p:cNvSpPr/>
            <p:nvPr/>
          </p:nvSpPr>
          <p:spPr>
            <a:xfrm rot="5400000">
              <a:off x="5369008" y="-143693"/>
              <a:ext cx="6054813" cy="7080422"/>
            </a:xfrm>
            <a:prstGeom prst="horizontalScroll">
              <a:avLst>
                <a:gd name="adj" fmla="val 8016"/>
              </a:avLst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A5155B2E-3641-4DE0-9F94-5E2B01EA7FA4}"/>
                </a:ext>
              </a:extLst>
            </p:cNvPr>
            <p:cNvSpPr/>
            <p:nvPr/>
          </p:nvSpPr>
          <p:spPr>
            <a:xfrm>
              <a:off x="5564674" y="1087523"/>
              <a:ext cx="5605834" cy="4917861"/>
            </a:xfrm>
            <a:prstGeom prst="rect">
              <a:avLst/>
            </a:prstGeom>
            <a:solidFill>
              <a:srgbClr val="B38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xmlns="" id="{459EBF50-A941-4DD5-B6FD-FAC793848FF2}"/>
                </a:ext>
              </a:extLst>
            </p:cNvPr>
            <p:cNvSpPr/>
            <p:nvPr/>
          </p:nvSpPr>
          <p:spPr>
            <a:xfrm rot="5400000">
              <a:off x="5621462" y="2329576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xmlns="" id="{63EB98A9-8C24-4FCA-A0A6-1B7B4F60B3F5}"/>
                </a:ext>
              </a:extLst>
            </p:cNvPr>
            <p:cNvSpPr/>
            <p:nvPr/>
          </p:nvSpPr>
          <p:spPr>
            <a:xfrm>
              <a:off x="10002780" y="5737970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xmlns="" id="{07E8FE90-6359-4D2A-988A-76398C330193}"/>
                </a:ext>
              </a:extLst>
            </p:cNvPr>
            <p:cNvSpPr/>
            <p:nvPr/>
          </p:nvSpPr>
          <p:spPr>
            <a:xfrm rot="10800000">
              <a:off x="9506876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xmlns="" id="{2F356767-7C06-4B06-B8CE-D8BA54014721}"/>
                </a:ext>
              </a:extLst>
            </p:cNvPr>
            <p:cNvSpPr/>
            <p:nvPr/>
          </p:nvSpPr>
          <p:spPr>
            <a:xfrm>
              <a:off x="6562395" y="5627725"/>
              <a:ext cx="128706" cy="423869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xmlns="" id="{46AF6676-EEFD-42EA-AC4D-FE5D6FCE7A66}"/>
                </a:ext>
              </a:extLst>
            </p:cNvPr>
            <p:cNvSpPr/>
            <p:nvPr/>
          </p:nvSpPr>
          <p:spPr>
            <a:xfrm rot="4271628">
              <a:off x="5571024" y="5684624"/>
              <a:ext cx="254714" cy="360765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xmlns="" id="{5612ABF2-8D37-43FA-8FAD-E574E41B5989}"/>
                </a:ext>
              </a:extLst>
            </p:cNvPr>
            <p:cNvSpPr/>
            <p:nvPr/>
          </p:nvSpPr>
          <p:spPr>
            <a:xfrm rot="16200000">
              <a:off x="10964152" y="2659221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xmlns="" id="{D85B811A-1263-4DAA-977D-B5F7718DFDB4}"/>
                </a:ext>
              </a:extLst>
            </p:cNvPr>
            <p:cNvSpPr/>
            <p:nvPr/>
          </p:nvSpPr>
          <p:spPr>
            <a:xfrm rot="16200000">
              <a:off x="10917771" y="3135787"/>
              <a:ext cx="126165" cy="387849"/>
            </a:xfrm>
            <a:prstGeom prst="triangle">
              <a:avLst>
                <a:gd name="adj" fmla="val 47222"/>
              </a:avLst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xmlns="" id="{A4249DA9-E65D-4470-A1B1-D7D961AC5B00}"/>
                </a:ext>
              </a:extLst>
            </p:cNvPr>
            <p:cNvSpPr/>
            <p:nvPr/>
          </p:nvSpPr>
          <p:spPr>
            <a:xfrm rot="10800000">
              <a:off x="7650461" y="1087523"/>
              <a:ext cx="153838" cy="267414"/>
            </a:xfrm>
            <a:prstGeom prst="triangle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68" name="Picture 67" descr="Diagram&#10;&#10;Description automatically generated">
            <a:extLst>
              <a:ext uri="{FF2B5EF4-FFF2-40B4-BE49-F238E27FC236}">
                <a16:creationId xmlns:a16="http://schemas.microsoft.com/office/drawing/2014/main" xmlns="" id="{4BF5CF85-7C53-406B-A882-73FE1B96799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83" b="92282" l="43750" r="59375">
                        <a14:foregroundMark x1="51758" y1="7718" x2="51758" y2="7718"/>
                        <a14:foregroundMark x1="51367" y1="92282" x2="51563" y2="91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38" r="38373"/>
          <a:stretch/>
        </p:blipFill>
        <p:spPr>
          <a:xfrm rot="723616">
            <a:off x="10985488" y="3947683"/>
            <a:ext cx="965071" cy="2838450"/>
          </a:xfrm>
          <a:prstGeom prst="rect">
            <a:avLst/>
          </a:prstGeom>
        </p:spPr>
      </p:pic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14032BC7-F9EF-4FFB-8792-C16FB67C698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9" y="5163829"/>
            <a:ext cx="1122972" cy="1122972"/>
          </a:xfrm>
          <a:prstGeom prst="rect">
            <a:avLst/>
          </a:prstGeom>
        </p:spPr>
      </p:pic>
      <p:pic>
        <p:nvPicPr>
          <p:cNvPr id="70" name="Picture 6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xmlns="" id="{D5D43515-1358-4F25-A8FA-74BBFE8354A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0"/>
          <a:stretch/>
        </p:blipFill>
        <p:spPr>
          <a:xfrm>
            <a:off x="978802" y="3155922"/>
            <a:ext cx="2089560" cy="3200318"/>
          </a:xfrm>
          <a:prstGeom prst="rect">
            <a:avLst/>
          </a:prstGeom>
        </p:spPr>
      </p:pic>
      <p:pic>
        <p:nvPicPr>
          <p:cNvPr id="71" name="Picture 70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DB419127-C751-47F7-9E6A-87B31767706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9808" y="5734662"/>
            <a:ext cx="814385" cy="98862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ABEB3E9-D80A-4933-A685-38DEA70ACC46}"/>
              </a:ext>
            </a:extLst>
          </p:cNvPr>
          <p:cNvSpPr txBox="1"/>
          <p:nvPr/>
        </p:nvSpPr>
        <p:spPr>
          <a:xfrm>
            <a:off x="-39555" y="2120250"/>
            <a:ext cx="480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ysClr val="windowText" lastClr="000000"/>
                  </a:solidFill>
                </a:ln>
                <a:solidFill>
                  <a:srgbClr val="D45641"/>
                </a:solidFill>
                <a:latin typeface="Lobster" panose="00000500000000000000" pitchFamily="2" charset="0"/>
              </a:rPr>
              <a:t>Nội dung bài học</a:t>
            </a:r>
            <a:endParaRPr lang="vi-VN" sz="5400" b="1">
              <a:ln w="12700">
                <a:solidFill>
                  <a:sysClr val="windowText" lastClr="000000"/>
                </a:solidFill>
              </a:ln>
              <a:solidFill>
                <a:srgbClr val="D45641"/>
              </a:solidFill>
              <a:latin typeface="Lobster" panose="00000500000000000000" pitchFamily="2" charset="0"/>
            </a:endParaRPr>
          </a:p>
        </p:txBody>
      </p:sp>
      <p:pic>
        <p:nvPicPr>
          <p:cNvPr id="73" name="Picture 7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xmlns="" id="{A0000846-B58E-40C8-ACFB-8AAACE65F09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/>
          <a:stretch/>
        </p:blipFill>
        <p:spPr>
          <a:xfrm>
            <a:off x="3072809" y="3143002"/>
            <a:ext cx="1844264" cy="3200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AA0163D-4064-4D43-9733-2F2C13D8B5C3}"/>
              </a:ext>
            </a:extLst>
          </p:cNvPr>
          <p:cNvSpPr txBox="1"/>
          <p:nvPr/>
        </p:nvSpPr>
        <p:spPr>
          <a:xfrm>
            <a:off x="5524193" y="1383323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1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05A6DBF-DD2B-4B13-81CF-6806925AE219}"/>
              </a:ext>
            </a:extLst>
          </p:cNvPr>
          <p:cNvSpPr txBox="1"/>
          <p:nvPr/>
        </p:nvSpPr>
        <p:spPr>
          <a:xfrm>
            <a:off x="5483661" y="2216421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2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4D1F9B5-B5D1-4626-AB54-5BA214BDD891}"/>
              </a:ext>
            </a:extLst>
          </p:cNvPr>
          <p:cNvSpPr txBox="1"/>
          <p:nvPr/>
        </p:nvSpPr>
        <p:spPr>
          <a:xfrm>
            <a:off x="5483661" y="3049347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3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9642FE8-F59D-4875-B756-A39E6487508D}"/>
              </a:ext>
            </a:extLst>
          </p:cNvPr>
          <p:cNvSpPr txBox="1"/>
          <p:nvPr/>
        </p:nvSpPr>
        <p:spPr>
          <a:xfrm>
            <a:off x="5448538" y="3990289"/>
            <a:ext cx="288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4</a:t>
            </a:r>
            <a:endParaRPr lang="vi-VN" sz="280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09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5" grpId="0"/>
      <p:bldP spid="76" grpId="0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xmlns="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36" y="772635"/>
            <a:ext cx="3810000" cy="47625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xmlns="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" y="4139381"/>
            <a:ext cx="2745649" cy="2822272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xmlns="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12" y="5408250"/>
            <a:ext cx="1875792" cy="13542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5F9A031-13F3-4B6C-9CE7-A1F1B37A09D5}"/>
              </a:ext>
            </a:extLst>
          </p:cNvPr>
          <p:cNvSpPr/>
          <p:nvPr/>
        </p:nvSpPr>
        <p:spPr>
          <a:xfrm>
            <a:off x="0" y="-114105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xmlns="" id="{29F2D830-53DC-4CA9-AAB3-5E09C771FF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103653"/>
            <a:ext cx="2850776" cy="1337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4398BDA-C147-4599-ABEE-979541E5B36C}"/>
              </a:ext>
            </a:extLst>
          </p:cNvPr>
          <p:cNvSpPr txBox="1"/>
          <p:nvPr/>
        </p:nvSpPr>
        <p:spPr>
          <a:xfrm>
            <a:off x="2021931" y="2553720"/>
            <a:ext cx="573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5F0B09"/>
                </a:solidFill>
                <a:latin typeface="Bree Serif" panose="02000503040000020004" pitchFamily="50" charset="0"/>
              </a:rPr>
              <a:t>NỘI DUNG 1</a:t>
            </a:r>
            <a:endParaRPr lang="vi-VN" sz="7200">
              <a:solidFill>
                <a:srgbClr val="5F0B09"/>
              </a:solidFill>
              <a:latin typeface="Bree Serif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816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2333E99-A331-47D0-84C1-96A3B0E76A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xmlns="" id="{4B10D457-98EF-4265-A862-DA4B5CB72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696" y="-71351"/>
            <a:ext cx="2523295" cy="315411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xmlns="" id="{2D1D6C7C-8784-415D-93A5-88BB855968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6" b="91968" l="10000" r="90000">
                        <a14:foregroundMark x1="23372" y1="65045" x2="23372" y2="67081"/>
                        <a14:foregroundMark x1="22093" y1="64480" x2="23372" y2="67081"/>
                        <a14:foregroundMark x1="49651" y1="90950" x2="50698" y2="92081"/>
                        <a14:foregroundMark x1="49419" y1="13348" x2="49535" y2="23190"/>
                        <a14:foregroundMark x1="42674" y1="15158" x2="40814" y2="20701"/>
                        <a14:foregroundMark x1="40465" y1="15385" x2="38256" y2="23077"/>
                        <a14:foregroundMark x1="39535" y1="15385" x2="41628" y2="19457"/>
                        <a14:foregroundMark x1="43721" y1="11991" x2="47209" y2="13914"/>
                        <a14:foregroundMark x1="46860" y1="11199" x2="51279" y2="12217"/>
                        <a14:foregroundMark x1="50465" y1="10747" x2="58605" y2="15724"/>
                        <a14:foregroundMark x1="58605" y1="15724" x2="58837" y2="15724"/>
                        <a14:foregroundMark x1="60000" y1="17760" x2="59884" y2="20249"/>
                        <a14:foregroundMark x1="60116" y1="17195" x2="60000" y2="19118"/>
                        <a14:foregroundMark x1="61628" y1="17647" x2="61395" y2="19683"/>
                        <a14:foregroundMark x1="47674" y1="27376" x2="51860" y2="26923"/>
                        <a14:foregroundMark x1="41047" y1="22398" x2="43953" y2="24208"/>
                        <a14:foregroundMark x1="53372" y1="26697" x2="52209" y2="28281"/>
                        <a14:foregroundMark x1="43256" y1="12217" x2="40465" y2="14819"/>
                        <a14:foregroundMark x1="48256" y1="7466" x2="46047" y2="10520"/>
                        <a14:foregroundMark x1="59419" y1="14932" x2="59419" y2="14932"/>
                        <a14:foregroundMark x1="54419" y1="11086" x2="54419" y2="11086"/>
                        <a14:foregroundMark x1="58256" y1="14367" x2="58256" y2="14367"/>
                        <a14:foregroundMark x1="80116" y1="45249" x2="80116" y2="45249"/>
                        <a14:foregroundMark x1="52674" y1="44118" x2="52791" y2="48303"/>
                        <a14:foregroundMark x1="50698" y1="42986" x2="50698" y2="48982"/>
                        <a14:foregroundMark x1="61163" y1="44344" x2="63837" y2="46833"/>
                        <a14:foregroundMark x1="63023" y1="43326" x2="6337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4" y="4241794"/>
            <a:ext cx="2567877" cy="263954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xmlns="" id="{28DDA968-2ADF-4AB1-AE08-3CBEDD3C8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5" b="90203" l="10000" r="90000">
                        <a14:foregroundMark x1="35976" y1="24493" x2="43537" y2="38682"/>
                        <a14:foregroundMark x1="43537" y1="38682" x2="44878" y2="40034"/>
                        <a14:foregroundMark x1="56463" y1="8615" x2="56463" y2="8615"/>
                        <a14:foregroundMark x1="36951" y1="89696" x2="36951" y2="89696"/>
                        <a14:foregroundMark x1="33049" y1="87838" x2="35122" y2="9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512" y="5721178"/>
            <a:ext cx="1548488" cy="1117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5C9EB6-2D8D-4CA7-8EEC-26539E783F64}"/>
              </a:ext>
            </a:extLst>
          </p:cNvPr>
          <p:cNvSpPr/>
          <p:nvPr/>
        </p:nvSpPr>
        <p:spPr>
          <a:xfrm>
            <a:off x="0" y="-23334"/>
            <a:ext cx="12192000" cy="111793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E0AE25B6-9BCF-4DD2-B090-F628CAABA3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0"/>
            <a:ext cx="2063578" cy="968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B4775DB-848A-48D1-8F8F-2EF9818105C1}"/>
              </a:ext>
            </a:extLst>
          </p:cNvPr>
          <p:cNvSpPr txBox="1"/>
          <p:nvPr/>
        </p:nvSpPr>
        <p:spPr>
          <a:xfrm>
            <a:off x="4051872" y="137509"/>
            <a:ext cx="408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ee Serif" panose="02000503040000020004" pitchFamily="50" charset="0"/>
              </a:rPr>
              <a:t>NỘI DUNG 1</a:t>
            </a:r>
            <a:endParaRPr lang="vi-VN" sz="4800">
              <a:ln w="0"/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ee Serif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45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65C48A0-0DFC-47CE-B5EA-CCAFF0B59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xmlns="" id="{688B889D-04FB-486D-926B-426E0BC50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" b="90122" l="271" r="89716">
                        <a14:foregroundMark x1="3789" y1="4871" x2="11231" y2="9472"/>
                        <a14:foregroundMark x1="9337" y1="947" x2="9337" y2="947"/>
                        <a14:foregroundMark x1="271" y1="2300" x2="271" y2="2300"/>
                        <a14:foregroundMark x1="67930" y1="90122" x2="67930" y2="90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"/>
            <a:ext cx="2658140" cy="26581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1D8A576-D43B-4E62-A241-4A42B43C1ECE}"/>
              </a:ext>
            </a:extLst>
          </p:cNvPr>
          <p:cNvSpPr/>
          <p:nvPr/>
        </p:nvSpPr>
        <p:spPr>
          <a:xfrm>
            <a:off x="0" y="5964865"/>
            <a:ext cx="12192000" cy="893135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xmlns="" id="{C5DA2B04-ED91-4643-A9DD-54EF181A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989" y1="73707" x2="74425" y2="77802"/>
                        <a14:foregroundMark x1="77299" y1="73491" x2="78736" y2="76293"/>
                        <a14:foregroundMark x1="55747" y1="33405" x2="55460" y2="41810"/>
                        <a14:foregroundMark x1="47414" y1="24353" x2="41092" y2="35129"/>
                        <a14:foregroundMark x1="41092" y1="35129" x2="40517" y2="37716"/>
                        <a14:foregroundMark x1="39080" y1="24784" x2="39080" y2="38147"/>
                        <a14:foregroundMark x1="46552" y1="40517" x2="55172" y2="44397"/>
                        <a14:foregroundMark x1="70402" y1="41164" x2="73276" y2="41379"/>
                        <a14:foregroundMark x1="70690" y1="35991" x2="64080" y2="45690"/>
                        <a14:foregroundMark x1="64080" y1="45690" x2="63793" y2="45690"/>
                        <a14:foregroundMark x1="70402" y1="22414" x2="70402" y2="29957"/>
                        <a14:foregroundMark x1="70690" y1="21552" x2="70977" y2="25431"/>
                        <a14:foregroundMark x1="68391" y1="21552" x2="40230" y2="2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610" y="3982780"/>
            <a:ext cx="2573079" cy="34307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308F572-43E3-4996-B992-6675B477E3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500" l="4750" r="90000">
                        <a14:foregroundMark x1="10250" y1="65583" x2="9917" y2="73917"/>
                        <a14:foregroundMark x1="9917" y1="73917" x2="8667" y2="77833"/>
                        <a14:foregroundMark x1="4833" y1="77333" x2="4833" y2="77333"/>
                        <a14:foregroundMark x1="50583" y1="40333" x2="44250" y2="55833"/>
                        <a14:foregroundMark x1="44250" y1="55833" x2="41583" y2="82167"/>
                        <a14:foregroundMark x1="34417" y1="45583" x2="44500" y2="77250"/>
                        <a14:foregroundMark x1="14583" y1="71333" x2="12250" y2="75667"/>
                        <a14:foregroundMark x1="16583" y1="72833" x2="20500" y2="74750"/>
                        <a14:foregroundMark x1="49167" y1="64667" x2="57083" y2="89417"/>
                        <a14:foregroundMark x1="59750" y1="62333" x2="62167" y2="87167"/>
                        <a14:foregroundMark x1="59417" y1="65750" x2="49833" y2="84000"/>
                        <a14:foregroundMark x1="59833" y1="76250" x2="59417" y2="76417"/>
                        <a14:foregroundMark x1="34000" y1="44000" x2="29417" y2="50333"/>
                        <a14:foregroundMark x1="29417" y1="50333" x2="29583" y2="58583"/>
                        <a14:foregroundMark x1="29583" y1="58583" x2="29833" y2="58750"/>
                        <a14:foregroundMark x1="51500" y1="52250" x2="57667" y2="83750"/>
                        <a14:foregroundMark x1="76500" y1="77250" x2="79333" y2="84833"/>
                        <a14:foregroundMark x1="79333" y1="84833" x2="79583" y2="85083"/>
                        <a14:foregroundMark x1="85417" y1="75333" x2="85750" y2="81833"/>
                        <a14:foregroundMark x1="89833" y1="67000" x2="89833" y2="67000"/>
                        <a14:foregroundMark x1="89167" y1="66167" x2="90083" y2="68500"/>
                        <a14:foregroundMark x1="90083" y1="65583" x2="90083" y2="67167"/>
                        <a14:foregroundMark x1="45417" y1="58333" x2="41417" y2="96583"/>
                        <a14:foregroundMark x1="32417" y1="74917" x2="32000" y2="94583"/>
                        <a14:foregroundMark x1="28667" y1="73917" x2="28667" y2="99083"/>
                        <a14:foregroundMark x1="25583" y1="70083" x2="26417" y2="97667"/>
                        <a14:foregroundMark x1="46083" y1="73833" x2="52083" y2="99500"/>
                        <a14:foregroundMark x1="62500" y1="77250" x2="68083" y2="98917"/>
                        <a14:foregroundMark x1="68583" y1="70583" x2="70250" y2="88833"/>
                        <a14:foregroundMark x1="70250" y1="88833" x2="70250" y2="88833"/>
                        <a14:foregroundMark x1="89500" y1="76250" x2="84667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099" y="4488713"/>
            <a:ext cx="2369287" cy="23692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8A6D3A6-C96A-45A7-8B6E-AC46B673C4E3}"/>
              </a:ext>
            </a:extLst>
          </p:cNvPr>
          <p:cNvSpPr/>
          <p:nvPr/>
        </p:nvSpPr>
        <p:spPr>
          <a:xfrm>
            <a:off x="0" y="-1056402"/>
            <a:ext cx="12192000" cy="102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BB2AE663-1663-4EED-B24B-88B1C1F9B0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4029740" y="-847834"/>
            <a:ext cx="858984" cy="7800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F48EC57-A042-4F49-BECF-EF70FFCA9955}"/>
              </a:ext>
            </a:extLst>
          </p:cNvPr>
          <p:cNvSpPr txBox="1"/>
          <p:nvPr/>
        </p:nvSpPr>
        <p:spPr>
          <a:xfrm>
            <a:off x="3226944" y="2524611"/>
            <a:ext cx="573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NỘI DUNG 2</a:t>
            </a:r>
            <a:endParaRPr lang="vi-VN" sz="7200">
              <a:solidFill>
                <a:schemeClr val="accent1">
                  <a:lumMod val="50000"/>
                </a:schemeClr>
              </a:solidFill>
              <a:latin typeface="Bree Serif" panose="02000503040000020004" pitchFamily="50" charset="0"/>
            </a:endParaRP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xmlns="" id="{A34A9A80-A98A-429B-9F3A-11A5E5C5D9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9341224" y="60942"/>
            <a:ext cx="2850776" cy="1337964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xmlns="" id="{8A5A184A-50BF-42FB-9650-4000F9CB840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306" l="10000" r="98047">
                        <a14:foregroundMark x1="40313" y1="92083" x2="41406" y2="99583"/>
                        <a14:foregroundMark x1="41406" y1="99583" x2="41406" y2="99583"/>
                        <a14:foregroundMark x1="93672" y1="67639" x2="96094" y2="71806"/>
                        <a14:foregroundMark x1="98047" y1="86389" x2="97422" y2="9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9156" y="5226460"/>
            <a:ext cx="2900516" cy="1631540"/>
          </a:xfrm>
          <a:prstGeom prst="rect">
            <a:avLst/>
          </a:prstGeom>
        </p:spPr>
      </p:pic>
      <p:pic>
        <p:nvPicPr>
          <p:cNvPr id="25" name="Picture 24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5C438392-0C55-4E1A-8487-0D34780AF62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24" b="99740" l="4297" r="99707">
                        <a14:foregroundMark x1="91211" y1="63932" x2="91113" y2="66406"/>
                        <a14:foregroundMark x1="92188" y1="76953" x2="98047" y2="95313"/>
                        <a14:foregroundMark x1="66699" y1="79167" x2="80957" y2="91016"/>
                        <a14:foregroundMark x1="41602" y1="87760" x2="65625" y2="90495"/>
                        <a14:foregroundMark x1="34180" y1="84115" x2="46484" y2="98568"/>
                        <a14:foregroundMark x1="46484" y1="98568" x2="49609" y2="99740"/>
                        <a14:foregroundMark x1="22168" y1="78516" x2="18359" y2="91406"/>
                        <a14:foregroundMark x1="14160" y1="83594" x2="12012" y2="97266"/>
                        <a14:foregroundMark x1="10742" y1="91016" x2="11719" y2="99740"/>
                        <a14:foregroundMark x1="5273" y1="93359" x2="5566" y2="96094"/>
                        <a14:foregroundMark x1="21191" y1="92708" x2="24414" y2="99740"/>
                        <a14:foregroundMark x1="24414" y1="99740" x2="24414" y2="99740"/>
                        <a14:foregroundMark x1="34863" y1="69792" x2="23535" y2="79948"/>
                        <a14:foregroundMark x1="21484" y1="73307" x2="17090" y2="77083"/>
                        <a14:foregroundMark x1="19141" y1="67839" x2="21289" y2="66797"/>
                        <a14:foregroundMark x1="18652" y1="67057" x2="22559" y2="66406"/>
                        <a14:foregroundMark x1="19141" y1="66406" x2="21484" y2="64193"/>
                        <a14:foregroundMark x1="32910" y1="20443" x2="32910" y2="20443"/>
                        <a14:foregroundMark x1="36230" y1="19141" x2="36230" y2="19141"/>
                        <a14:foregroundMark x1="40918" y1="18229" x2="40918" y2="18229"/>
                        <a14:foregroundMark x1="46680" y1="17578" x2="46680" y2="17578"/>
                        <a14:foregroundMark x1="48926" y1="17318" x2="48926" y2="17318"/>
                        <a14:foregroundMark x1="53320" y1="17448" x2="53516" y2="17318"/>
                        <a14:foregroundMark x1="56250" y1="17057" x2="56250" y2="17057"/>
                        <a14:foregroundMark x1="82129" y1="9635" x2="82129" y2="9635"/>
                        <a14:foregroundMark x1="83203" y1="9766" x2="83691" y2="13021"/>
                        <a14:foregroundMark x1="82813" y1="17057" x2="86523" y2="33203"/>
                        <a14:foregroundMark x1="54492" y1="35547" x2="51270" y2="67318"/>
                        <a14:foregroundMark x1="51270" y1="67318" x2="51074" y2="67708"/>
                        <a14:foregroundMark x1="32617" y1="39714" x2="29102" y2="69661"/>
                        <a14:foregroundMark x1="24121" y1="42839" x2="30762" y2="80339"/>
                        <a14:foregroundMark x1="30762" y1="80339" x2="34277" y2="85807"/>
                        <a14:foregroundMark x1="39453" y1="60026" x2="67285" y2="94792"/>
                        <a14:foregroundMark x1="67285" y1="94792" x2="72070" y2="93099"/>
                        <a14:foregroundMark x1="66699" y1="63802" x2="69922" y2="89453"/>
                        <a14:foregroundMark x1="69922" y1="89453" x2="70215" y2="88151"/>
                        <a14:foregroundMark x1="73145" y1="52865" x2="73633" y2="88021"/>
                        <a14:foregroundMark x1="73633" y1="88021" x2="73926" y2="70182"/>
                        <a14:foregroundMark x1="71777" y1="45964" x2="74609" y2="76823"/>
                        <a14:foregroundMark x1="74609" y1="76823" x2="75488" y2="69401"/>
                        <a14:foregroundMark x1="75488" y1="69401" x2="75488" y2="69401"/>
                        <a14:foregroundMark x1="76758" y1="36589" x2="77734" y2="73568"/>
                        <a14:foregroundMark x1="77734" y1="73568" x2="77734" y2="72396"/>
                        <a14:foregroundMark x1="79004" y1="48958" x2="79102" y2="70443"/>
                        <a14:foregroundMark x1="79102" y1="70443" x2="79297" y2="69271"/>
                        <a14:foregroundMark x1="79688" y1="39063" x2="64746" y2="70052"/>
                        <a14:foregroundMark x1="64746" y1="70052" x2="64258" y2="69792"/>
                        <a14:foregroundMark x1="57520" y1="57943" x2="44141" y2="72526"/>
                        <a14:foregroundMark x1="62500" y1="47396" x2="50488" y2="67708"/>
                        <a14:foregroundMark x1="50488" y1="67708" x2="50195" y2="67188"/>
                        <a14:foregroundMark x1="55371" y1="46224" x2="48828" y2="72917"/>
                        <a14:foregroundMark x1="48828" y1="72917" x2="48730" y2="71094"/>
                        <a14:foregroundMark x1="51953" y1="45703" x2="37695" y2="70052"/>
                        <a14:foregroundMark x1="37695" y1="70052" x2="37891" y2="68620"/>
                        <a14:foregroundMark x1="38184" y1="57943" x2="68359" y2="56250"/>
                        <a14:foregroundMark x1="68359" y1="56250" x2="68359" y2="56250"/>
                        <a14:foregroundMark x1="31543" y1="47526" x2="50586" y2="44531"/>
                        <a14:foregroundMark x1="31641" y1="40885" x2="58301" y2="33333"/>
                        <a14:foregroundMark x1="58301" y1="33333" x2="58301" y2="33333"/>
                        <a14:foregroundMark x1="39160" y1="33464" x2="57031" y2="27214"/>
                        <a14:foregroundMark x1="49121" y1="24609" x2="65527" y2="22656"/>
                        <a14:foregroundMark x1="72266" y1="22266" x2="84961" y2="26042"/>
                        <a14:foregroundMark x1="84277" y1="27214" x2="85938" y2="43099"/>
                        <a14:foregroundMark x1="85938" y1="43099" x2="87598" y2="45833"/>
                        <a14:foregroundMark x1="86230" y1="34375" x2="83496" y2="65234"/>
                        <a14:foregroundMark x1="85254" y1="53646" x2="85059" y2="78516"/>
                        <a14:foregroundMark x1="85059" y1="78516" x2="85059" y2="73958"/>
                        <a14:foregroundMark x1="83496" y1="56510" x2="83594" y2="78516"/>
                        <a14:foregroundMark x1="83594" y1="78516" x2="83984" y2="77083"/>
                        <a14:foregroundMark x1="85059" y1="57552" x2="85840" y2="87109"/>
                        <a14:foregroundMark x1="85840" y1="87109" x2="86035" y2="86458"/>
                        <a14:foregroundMark x1="79395" y1="53125" x2="90723" y2="80339"/>
                        <a14:foregroundMark x1="86035" y1="58724" x2="89063" y2="79297"/>
                        <a14:foregroundMark x1="85254" y1="53125" x2="89160" y2="75781"/>
                        <a14:foregroundMark x1="80859" y1="36328" x2="84961" y2="53646"/>
                        <a14:foregroundMark x1="77051" y1="26302" x2="73633" y2="45833"/>
                        <a14:foregroundMark x1="73633" y1="45833" x2="73340" y2="46354"/>
                        <a14:foregroundMark x1="69434" y1="27995" x2="54199" y2="48438"/>
                        <a14:foregroundMark x1="60254" y1="41276" x2="58301" y2="49870"/>
                        <a14:foregroundMark x1="58301" y1="49870" x2="62402" y2="48307"/>
                        <a14:foregroundMark x1="75000" y1="36979" x2="72754" y2="48828"/>
                        <a14:foregroundMark x1="72754" y1="48828" x2="72168" y2="50130"/>
                        <a14:foregroundMark x1="71289" y1="40755" x2="69434" y2="45182"/>
                        <a14:foregroundMark x1="70410" y1="38151" x2="68262" y2="52083"/>
                        <a14:foregroundMark x1="68750" y1="46745" x2="68652" y2="53125"/>
                        <a14:foregroundMark x1="68066" y1="44661" x2="60645" y2="65625"/>
                        <a14:foregroundMark x1="59570" y1="73307" x2="56152" y2="84766"/>
                        <a14:foregroundMark x1="56152" y1="84766" x2="56055" y2="84766"/>
                        <a14:foregroundMark x1="50391" y1="69531" x2="52637" y2="82031"/>
                        <a14:foregroundMark x1="44336" y1="77865" x2="51660" y2="85677"/>
                        <a14:foregroundMark x1="51660" y1="85677" x2="57813" y2="86328"/>
                        <a14:foregroundMark x1="42871" y1="76302" x2="65820" y2="78255"/>
                        <a14:foregroundMark x1="35352" y1="76953" x2="62109" y2="79557"/>
                        <a14:foregroundMark x1="42090" y1="79297" x2="53223" y2="81250"/>
                        <a14:foregroundMark x1="30957" y1="47135" x2="35840" y2="52995"/>
                        <a14:foregroundMark x1="35840" y1="52995" x2="38086" y2="54167"/>
                        <a14:foregroundMark x1="35742" y1="35807" x2="39941" y2="45182"/>
                        <a14:foregroundMark x1="39941" y1="45182" x2="41113" y2="46354"/>
                        <a14:foregroundMark x1="38770" y1="36458" x2="40332" y2="43099"/>
                        <a14:foregroundMark x1="40332" y1="43099" x2="40527" y2="42708"/>
                        <a14:foregroundMark x1="40820" y1="37240" x2="43750" y2="48177"/>
                        <a14:foregroundMark x1="43750" y1="48177" x2="43555" y2="48307"/>
                        <a14:foregroundMark x1="37793" y1="34375" x2="47461" y2="53776"/>
                        <a14:foregroundMark x1="47461" y1="53776" x2="47754" y2="52604"/>
                        <a14:foregroundMark x1="39355" y1="30859" x2="51074" y2="30599"/>
                        <a14:foregroundMark x1="51074" y1="30599" x2="60840" y2="23958"/>
                        <a14:foregroundMark x1="45020" y1="22396" x2="54004" y2="23828"/>
                        <a14:foregroundMark x1="54004" y1="23828" x2="61719" y2="20964"/>
                        <a14:foregroundMark x1="48242" y1="20182" x2="60742" y2="20703"/>
                        <a14:foregroundMark x1="59766" y1="20573" x2="73633" y2="20573"/>
                        <a14:foregroundMark x1="67188" y1="21484" x2="80762" y2="23568"/>
                        <a14:foregroundMark x1="80762" y1="23568" x2="80762" y2="23698"/>
                        <a14:foregroundMark x1="41504" y1="29427" x2="21094" y2="44141"/>
                        <a14:foregroundMark x1="24121" y1="35156" x2="23242" y2="56250"/>
                        <a14:foregroundMark x1="24707" y1="70833" x2="24902" y2="69010"/>
                        <a14:foregroundMark x1="25586" y1="31120" x2="27246" y2="44141"/>
                        <a14:foregroundMark x1="24512" y1="17057" x2="25586" y2="28125"/>
                        <a14:foregroundMark x1="26367" y1="13281" x2="27246" y2="31510"/>
                        <a14:foregroundMark x1="24316" y1="20052" x2="22949" y2="33203"/>
                        <a14:foregroundMark x1="22266" y1="21354" x2="20996" y2="40365"/>
                        <a14:foregroundMark x1="20996" y1="40365" x2="21387" y2="41016"/>
                        <a14:foregroundMark x1="30859" y1="27474" x2="44531" y2="28385"/>
                        <a14:foregroundMark x1="44531" y1="28385" x2="48828" y2="26953"/>
                        <a14:foregroundMark x1="32324" y1="22135" x2="45996" y2="22135"/>
                        <a14:foregroundMark x1="19531" y1="60286" x2="19531" y2="60286"/>
                        <a14:foregroundMark x1="19531" y1="52865" x2="19531" y2="52865"/>
                        <a14:foregroundMark x1="19141" y1="50000" x2="19141" y2="50000"/>
                        <a14:foregroundMark x1="19531" y1="47135" x2="19531" y2="47135"/>
                        <a14:foregroundMark x1="87012" y1="30859" x2="88184" y2="53646"/>
                        <a14:foregroundMark x1="82910" y1="18099" x2="86426" y2="23698"/>
                        <a14:foregroundMark x1="85742" y1="11849" x2="85742" y2="17318"/>
                        <a14:foregroundMark x1="56543" y1="56120" x2="57617" y2="75521"/>
                        <a14:foregroundMark x1="19043" y1="62370" x2="19043" y2="62370"/>
                        <a14:foregroundMark x1="19238" y1="58724" x2="19238" y2="58203"/>
                        <a14:foregroundMark x1="19141" y1="54688" x2="19141" y2="54167"/>
                        <a14:foregroundMark x1="19434" y1="51693" x2="19434" y2="51432"/>
                        <a14:foregroundMark x1="19238" y1="47786" x2="19336" y2="51172"/>
                        <a14:foregroundMark x1="19434" y1="54167" x2="19434" y2="58203"/>
                        <a14:foregroundMark x1="19336" y1="46224" x2="19434" y2="38411"/>
                        <a14:foregroundMark x1="19531" y1="36719" x2="20020" y2="27344"/>
                        <a14:foregroundMark x1="19824" y1="27214" x2="19824" y2="18880"/>
                        <a14:foregroundMark x1="20508" y1="17057" x2="21289" y2="13932"/>
                        <a14:foregroundMark x1="21777" y1="13281" x2="22852" y2="12370"/>
                        <a14:foregroundMark x1="23438" y1="11198" x2="23633" y2="10938"/>
                        <a14:foregroundMark x1="24219" y1="10547" x2="24219" y2="10547"/>
                        <a14:foregroundMark x1="25781" y1="10156" x2="25781" y2="10156"/>
                        <a14:foregroundMark x1="27539" y1="11068" x2="27539" y2="11068"/>
                        <a14:foregroundMark x1="28320" y1="11719" x2="28418" y2="11849"/>
                        <a14:foregroundMark x1="29199" y1="13151" x2="29199" y2="13281"/>
                        <a14:foregroundMark x1="29980" y1="15234" x2="29980" y2="15365"/>
                        <a14:foregroundMark x1="30176" y1="14844" x2="30176" y2="14844"/>
                        <a14:foregroundMark x1="30957" y1="18229" x2="30957" y2="18229"/>
                        <a14:foregroundMark x1="31445" y1="19661" x2="31445" y2="19792"/>
                        <a14:foregroundMark x1="33887" y1="20182" x2="33887" y2="20182"/>
                        <a14:foregroundMark x1="38184" y1="19010" x2="38184" y2="19010"/>
                        <a14:foregroundMark x1="59277" y1="17057" x2="59473" y2="16927"/>
                        <a14:foregroundMark x1="67676" y1="17448" x2="67676" y2="17448"/>
                        <a14:foregroundMark x1="63184" y1="17318" x2="63184" y2="17318"/>
                        <a14:foregroundMark x1="70313" y1="17448" x2="70313" y2="17448"/>
                        <a14:foregroundMark x1="73145" y1="18229" x2="73145" y2="18229"/>
                        <a14:foregroundMark x1="76367" y1="18620" x2="76367" y2="18620"/>
                        <a14:foregroundMark x1="79395" y1="19271" x2="79492" y2="19141"/>
                        <a14:foregroundMark x1="80078" y1="18359" x2="78809" y2="20703"/>
                        <a14:foregroundMark x1="78711" y1="16146" x2="78711" y2="16797"/>
                        <a14:foregroundMark x1="80371" y1="11458" x2="80371" y2="11458"/>
                        <a14:foregroundMark x1="85156" y1="8854" x2="85156" y2="8854"/>
                        <a14:foregroundMark x1="79785" y1="12370" x2="79785" y2="12370"/>
                        <a14:foregroundMark x1="80762" y1="10677" x2="80859" y2="10677"/>
                        <a14:foregroundMark x1="81445" y1="9896" x2="81445" y2="9896"/>
                        <a14:foregroundMark x1="87695" y1="10547" x2="87695" y2="10547"/>
                        <a14:foregroundMark x1="86523" y1="9375" x2="86426" y2="9375"/>
                        <a14:foregroundMark x1="88672" y1="12760" x2="88672" y2="12760"/>
                        <a14:foregroundMark x1="88379" y1="11719" x2="88379" y2="11719"/>
                        <a14:foregroundMark x1="91016" y1="36979" x2="91016" y2="36979"/>
                        <a14:foregroundMark x1="90527" y1="33854" x2="90625" y2="36068"/>
                        <a14:foregroundMark x1="90625" y1="37630" x2="90820" y2="40755"/>
                        <a14:foregroundMark x1="90918" y1="40885" x2="90918" y2="45313"/>
                        <a14:foregroundMark x1="91113" y1="45833" x2="91113" y2="50911"/>
                        <a14:foregroundMark x1="91211" y1="50000" x2="91797" y2="57161"/>
                        <a14:foregroundMark x1="91602" y1="57813" x2="91699" y2="64974"/>
                        <a14:foregroundMark x1="91699" y1="64974" x2="91699" y2="64974"/>
                        <a14:foregroundMark x1="91992" y1="70703" x2="92578" y2="78255"/>
                        <a14:foregroundMark x1="92578" y1="78255" x2="92578" y2="78255"/>
                        <a14:foregroundMark x1="92188" y1="70573" x2="93164" y2="73568"/>
                        <a14:foregroundMark x1="92773" y1="64583" x2="94629" y2="66927"/>
                        <a14:foregroundMark x1="95313" y1="67839" x2="96387" y2="69271"/>
                        <a14:foregroundMark x1="97461" y1="70313" x2="97461" y2="70313"/>
                        <a14:foregroundMark x1="97852" y1="71354" x2="99023" y2="72656"/>
                        <a14:foregroundMark x1="98633" y1="95833" x2="98242" y2="99479"/>
                        <a14:foregroundMark x1="7031" y1="95703" x2="6934" y2="99609"/>
                        <a14:foregroundMark x1="4297" y1="98568" x2="4297" y2="96484"/>
                        <a14:foregroundMark x1="4492" y1="94922" x2="4590" y2="92188"/>
                        <a14:foregroundMark x1="4688" y1="91406" x2="5078" y2="88411"/>
                        <a14:foregroundMark x1="5371" y1="86198" x2="6934" y2="83333"/>
                        <a14:foregroundMark x1="6641" y1="82161" x2="8789" y2="79297"/>
                        <a14:foregroundMark x1="8691" y1="77344" x2="10059" y2="75130"/>
                        <a14:foregroundMark x1="11816" y1="72266" x2="13477" y2="70313"/>
                        <a14:foregroundMark x1="99707" y1="73698" x2="99707" y2="73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599" y="5522283"/>
            <a:ext cx="1780955" cy="13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65C48A0-0DFC-47CE-B5EA-CCAFF0B59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xmlns="" id="{688B889D-04FB-486D-926B-426E0BC50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" b="90122" l="271" r="89716">
                        <a14:foregroundMark x1="3789" y1="4871" x2="11231" y2="9472"/>
                        <a14:foregroundMark x1="9337" y1="947" x2="9337" y2="947"/>
                        <a14:foregroundMark x1="271" y1="2300" x2="271" y2="2300"/>
                        <a14:foregroundMark x1="67930" y1="90122" x2="67930" y2="90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"/>
            <a:ext cx="2658140" cy="26581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1D8A576-D43B-4E62-A241-4A42B43C1ECE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xmlns="" id="{C5DA2B04-ED91-4643-A9DD-54EF181A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2989" y1="73707" x2="74425" y2="77802"/>
                        <a14:foregroundMark x1="77299" y1="73491" x2="78736" y2="76293"/>
                        <a14:foregroundMark x1="55747" y1="33405" x2="55460" y2="41810"/>
                        <a14:foregroundMark x1="47414" y1="24353" x2="41092" y2="35129"/>
                        <a14:foregroundMark x1="41092" y1="35129" x2="40517" y2="37716"/>
                        <a14:foregroundMark x1="39080" y1="24784" x2="39080" y2="38147"/>
                        <a14:foregroundMark x1="46552" y1="40517" x2="55172" y2="44397"/>
                        <a14:foregroundMark x1="70402" y1="41164" x2="73276" y2="41379"/>
                        <a14:foregroundMark x1="70690" y1="35991" x2="64080" y2="45690"/>
                        <a14:foregroundMark x1="64080" y1="45690" x2="63793" y2="45690"/>
                        <a14:foregroundMark x1="70402" y1="22414" x2="70402" y2="29957"/>
                        <a14:foregroundMark x1="70690" y1="21552" x2="70977" y2="25431"/>
                        <a14:foregroundMark x1="68391" y1="21552" x2="40230" y2="22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89" y="6925937"/>
            <a:ext cx="1669312" cy="2225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308F572-43E3-4996-B992-6675B477E3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500" l="4750" r="90000">
                        <a14:foregroundMark x1="10250" y1="65583" x2="9917" y2="73917"/>
                        <a14:foregroundMark x1="9917" y1="73917" x2="8667" y2="77833"/>
                        <a14:foregroundMark x1="4833" y1="77333" x2="4833" y2="77333"/>
                        <a14:foregroundMark x1="50583" y1="40333" x2="44250" y2="55833"/>
                        <a14:foregroundMark x1="44250" y1="55833" x2="41583" y2="82167"/>
                        <a14:foregroundMark x1="34417" y1="45583" x2="44500" y2="77250"/>
                        <a14:foregroundMark x1="14583" y1="71333" x2="12250" y2="75667"/>
                        <a14:foregroundMark x1="16583" y1="72833" x2="20500" y2="74750"/>
                        <a14:foregroundMark x1="49167" y1="64667" x2="57083" y2="89417"/>
                        <a14:foregroundMark x1="59750" y1="62333" x2="62167" y2="87167"/>
                        <a14:foregroundMark x1="59417" y1="65750" x2="49833" y2="84000"/>
                        <a14:foregroundMark x1="59833" y1="76250" x2="59417" y2="76417"/>
                        <a14:foregroundMark x1="34000" y1="44000" x2="29417" y2="50333"/>
                        <a14:foregroundMark x1="29417" y1="50333" x2="29583" y2="58583"/>
                        <a14:foregroundMark x1="29583" y1="58583" x2="29833" y2="58750"/>
                        <a14:foregroundMark x1="51500" y1="52250" x2="57667" y2="83750"/>
                        <a14:foregroundMark x1="76500" y1="77250" x2="79333" y2="84833"/>
                        <a14:foregroundMark x1="79333" y1="84833" x2="79583" y2="85083"/>
                        <a14:foregroundMark x1="85417" y1="75333" x2="85750" y2="81833"/>
                        <a14:foregroundMark x1="89833" y1="67000" x2="89833" y2="67000"/>
                        <a14:foregroundMark x1="89167" y1="66167" x2="90083" y2="68500"/>
                        <a14:foregroundMark x1="90083" y1="65583" x2="90083" y2="67167"/>
                        <a14:foregroundMark x1="45417" y1="58333" x2="41417" y2="96583"/>
                        <a14:foregroundMark x1="32417" y1="74917" x2="32000" y2="94583"/>
                        <a14:foregroundMark x1="28667" y1="73917" x2="28667" y2="99083"/>
                        <a14:foregroundMark x1="25583" y1="70083" x2="26417" y2="97667"/>
                        <a14:foregroundMark x1="46083" y1="73833" x2="52083" y2="99500"/>
                        <a14:foregroundMark x1="62500" y1="77250" x2="68083" y2="98917"/>
                        <a14:foregroundMark x1="68583" y1="70583" x2="70250" y2="88833"/>
                        <a14:foregroundMark x1="70250" y1="88833" x2="70250" y2="88833"/>
                        <a14:foregroundMark x1="89500" y1="76250" x2="84667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97" y="6579778"/>
            <a:ext cx="1910316" cy="19103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AE4D80F-C5AD-4154-B594-E71F92AB1222}"/>
              </a:ext>
            </a:extLst>
          </p:cNvPr>
          <p:cNvSpPr/>
          <p:nvPr/>
        </p:nvSpPr>
        <p:spPr>
          <a:xfrm>
            <a:off x="0" y="0"/>
            <a:ext cx="12192000" cy="1020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xmlns="" id="{FDA99FA3-522D-49E4-B8C2-F7D9EA3B99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10014099" y="18938"/>
            <a:ext cx="2176130" cy="10213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3360EE3-6392-4625-B85C-F6E1B06904EE}"/>
              </a:ext>
            </a:extLst>
          </p:cNvPr>
          <p:cNvSpPr txBox="1"/>
          <p:nvPr/>
        </p:nvSpPr>
        <p:spPr>
          <a:xfrm>
            <a:off x="95693" y="67938"/>
            <a:ext cx="3934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NỘI DUNG 2</a:t>
            </a:r>
            <a:endParaRPr lang="vi-VN" sz="5400">
              <a:solidFill>
                <a:schemeClr val="accent1">
                  <a:lumMod val="50000"/>
                </a:schemeClr>
              </a:solidFill>
              <a:latin typeface="Bree Serif" panose="02000503040000020004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6AA3D02-893A-4AAA-BD5D-E287C4EA4A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315" b="65648" l="50938" r="74115">
                        <a14:foregroundMark x1="57344" y1="46204" x2="60417" y2="46204"/>
                        <a14:foregroundMark x1="64219" y1="43426" x2="65156" y2="43426"/>
                        <a14:foregroundMark x1="62917" y1="44444" x2="64583" y2="45185"/>
                        <a14:foregroundMark x1="62031" y1="65093" x2="62031" y2="65093"/>
                        <a14:foregroundMark x1="67969" y1="63981" x2="68073" y2="63981"/>
                        <a14:foregroundMark x1="68333" y1="63704" x2="68333" y2="63704"/>
                        <a14:foregroundMark x1="68594" y1="63704" x2="68594" y2="63704"/>
                        <a14:foregroundMark x1="68958" y1="63241" x2="68958" y2="63241"/>
                        <a14:foregroundMark x1="66719" y1="65093" x2="66719" y2="65093"/>
                        <a14:foregroundMark x1="65156" y1="65648" x2="65156" y2="65648"/>
                        <a14:foregroundMark x1="72813" y1="47315" x2="72813" y2="47315"/>
                        <a14:foregroundMark x1="72917" y1="55648" x2="72917" y2="55648"/>
                        <a14:foregroundMark x1="73073" y1="50370" x2="73073" y2="50370"/>
                        <a14:foregroundMark x1="71979" y1="35741" x2="71979" y2="35741"/>
                        <a14:foregroundMark x1="72135" y1="36296" x2="72135" y2="36296"/>
                        <a14:foregroundMark x1="71927" y1="34352" x2="71927" y2="34352"/>
                        <a14:foregroundMark x1="72344" y1="40000" x2="72344" y2="40000"/>
                        <a14:foregroundMark x1="72240" y1="37685" x2="72240" y2="37685"/>
                        <a14:foregroundMark x1="72552" y1="43981" x2="72552" y2="43981"/>
                        <a14:foregroundMark x1="72865" y1="46481" x2="72865" y2="46481"/>
                        <a14:foregroundMark x1="72656" y1="43426" x2="72604" y2="44722"/>
                        <a14:foregroundMark x1="72448" y1="41852" x2="72552" y2="43241"/>
                        <a14:foregroundMark x1="71146" y1="29074" x2="71146" y2="29074"/>
                        <a14:foregroundMark x1="69896" y1="28241" x2="69896" y2="28241"/>
                        <a14:foregroundMark x1="68958" y1="29630" x2="68958" y2="29630"/>
                        <a14:foregroundMark x1="69063" y1="29167" x2="69271" y2="28981"/>
                        <a14:foregroundMark x1="71667" y1="31944" x2="71667" y2="31944"/>
                        <a14:foregroundMark x1="71458" y1="30093" x2="71458" y2="30093"/>
                        <a14:foregroundMark x1="71719" y1="33148" x2="71719" y2="33148"/>
                        <a14:foregroundMark x1="71927" y1="33148" x2="71927" y2="33148"/>
                        <a14:foregroundMark x1="71927" y1="33333" x2="71927" y2="33333"/>
                        <a14:foregroundMark x1="71875" y1="33241" x2="71875" y2="33241"/>
                        <a14:foregroundMark x1="71719" y1="32500" x2="71719" y2="32500"/>
                        <a14:foregroundMark x1="71979" y1="33981" x2="71979" y2="33981"/>
                        <a14:foregroundMark x1="67656" y1="32407" x2="67656" y2="32407"/>
                        <a14:foregroundMark x1="65573" y1="32685" x2="65573" y2="32685"/>
                        <a14:foregroundMark x1="65156" y1="32685" x2="65156" y2="32685"/>
                        <a14:foregroundMark x1="52448" y1="32685" x2="52448" y2="32685"/>
                        <a14:foregroundMark x1="51354" y1="34722" x2="51354" y2="34722"/>
                        <a14:foregroundMark x1="51823" y1="32963" x2="51823" y2="32963"/>
                        <a14:foregroundMark x1="50990" y1="40741" x2="50990" y2="40741"/>
                        <a14:foregroundMark x1="52083" y1="53889" x2="52083" y2="53889"/>
                        <a14:foregroundMark x1="51771" y1="52315" x2="51771" y2="52315"/>
                        <a14:backgroundMark x1="71615" y1="30648" x2="71875" y2="32315"/>
                        <a14:backgroundMark x1="71901" y1="33148" x2="71979" y2="33796"/>
                        <a14:backgroundMark x1="71823" y1="32500" x2="71901" y2="33148"/>
                      </a14:backgroundRemoval>
                    </a14:imgEffect>
                  </a14:imgLayer>
                </a14:imgProps>
              </a:ext>
            </a:extLst>
          </a:blip>
          <a:srcRect l="48064" t="22652" r="22984" b="30610"/>
          <a:stretch/>
        </p:blipFill>
        <p:spPr>
          <a:xfrm>
            <a:off x="4029740" y="120350"/>
            <a:ext cx="858984" cy="78002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0E0587C7-07C1-40C4-8D14-D88DD989C4C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306" l="10000" r="98047">
                        <a14:foregroundMark x1="40313" y1="92083" x2="41406" y2="99583"/>
                        <a14:foregroundMark x1="41406" y1="99583" x2="41406" y2="99583"/>
                        <a14:foregroundMark x1="93672" y1="67639" x2="96094" y2="71806"/>
                        <a14:foregroundMark x1="98047" y1="86389" x2="97422" y2="9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115" y="5226459"/>
            <a:ext cx="2900516" cy="163154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B0DCF57E-049B-46C5-9BFE-963FA0041E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24" b="99740" l="4297" r="99707">
                        <a14:foregroundMark x1="91211" y1="63932" x2="91113" y2="66406"/>
                        <a14:foregroundMark x1="92188" y1="76953" x2="98047" y2="95313"/>
                        <a14:foregroundMark x1="66699" y1="79167" x2="80957" y2="91016"/>
                        <a14:foregroundMark x1="41602" y1="87760" x2="65625" y2="90495"/>
                        <a14:foregroundMark x1="34180" y1="84115" x2="46484" y2="98568"/>
                        <a14:foregroundMark x1="46484" y1="98568" x2="49609" y2="99740"/>
                        <a14:foregroundMark x1="22168" y1="78516" x2="18359" y2="91406"/>
                        <a14:foregroundMark x1="14160" y1="83594" x2="12012" y2="97266"/>
                        <a14:foregroundMark x1="10742" y1="91016" x2="11719" y2="99740"/>
                        <a14:foregroundMark x1="5273" y1="93359" x2="5566" y2="96094"/>
                        <a14:foregroundMark x1="21191" y1="92708" x2="24414" y2="99740"/>
                        <a14:foregroundMark x1="24414" y1="99740" x2="24414" y2="99740"/>
                        <a14:foregroundMark x1="34863" y1="69792" x2="23535" y2="79948"/>
                        <a14:foregroundMark x1="21484" y1="73307" x2="17090" y2="77083"/>
                        <a14:foregroundMark x1="19141" y1="67839" x2="21289" y2="66797"/>
                        <a14:foregroundMark x1="18652" y1="67057" x2="22559" y2="66406"/>
                        <a14:foregroundMark x1="19141" y1="66406" x2="21484" y2="64193"/>
                        <a14:foregroundMark x1="32910" y1="20443" x2="32910" y2="20443"/>
                        <a14:foregroundMark x1="36230" y1="19141" x2="36230" y2="19141"/>
                        <a14:foregroundMark x1="40918" y1="18229" x2="40918" y2="18229"/>
                        <a14:foregroundMark x1="46680" y1="17578" x2="46680" y2="17578"/>
                        <a14:foregroundMark x1="48926" y1="17318" x2="48926" y2="17318"/>
                        <a14:foregroundMark x1="53320" y1="17448" x2="53516" y2="17318"/>
                        <a14:foregroundMark x1="56250" y1="17057" x2="56250" y2="17057"/>
                        <a14:foregroundMark x1="82129" y1="9635" x2="82129" y2="9635"/>
                        <a14:foregroundMark x1="83203" y1="9766" x2="83691" y2="13021"/>
                        <a14:foregroundMark x1="82813" y1="17057" x2="86523" y2="33203"/>
                        <a14:foregroundMark x1="54492" y1="35547" x2="51270" y2="67318"/>
                        <a14:foregroundMark x1="51270" y1="67318" x2="51074" y2="67708"/>
                        <a14:foregroundMark x1="32617" y1="39714" x2="29102" y2="69661"/>
                        <a14:foregroundMark x1="24121" y1="42839" x2="30762" y2="80339"/>
                        <a14:foregroundMark x1="30762" y1="80339" x2="34277" y2="85807"/>
                        <a14:foregroundMark x1="39453" y1="60026" x2="67285" y2="94792"/>
                        <a14:foregroundMark x1="67285" y1="94792" x2="72070" y2="93099"/>
                        <a14:foregroundMark x1="66699" y1="63802" x2="69922" y2="89453"/>
                        <a14:foregroundMark x1="69922" y1="89453" x2="70215" y2="88151"/>
                        <a14:foregroundMark x1="73145" y1="52865" x2="73633" y2="88021"/>
                        <a14:foregroundMark x1="73633" y1="88021" x2="73926" y2="70182"/>
                        <a14:foregroundMark x1="71777" y1="45964" x2="74609" y2="76823"/>
                        <a14:foregroundMark x1="74609" y1="76823" x2="75488" y2="69401"/>
                        <a14:foregroundMark x1="75488" y1="69401" x2="75488" y2="69401"/>
                        <a14:foregroundMark x1="76758" y1="36589" x2="77734" y2="73568"/>
                        <a14:foregroundMark x1="77734" y1="73568" x2="77734" y2="72396"/>
                        <a14:foregroundMark x1="79004" y1="48958" x2="79102" y2="70443"/>
                        <a14:foregroundMark x1="79102" y1="70443" x2="79297" y2="69271"/>
                        <a14:foregroundMark x1="79688" y1="39063" x2="64746" y2="70052"/>
                        <a14:foregroundMark x1="64746" y1="70052" x2="64258" y2="69792"/>
                        <a14:foregroundMark x1="57520" y1="57943" x2="44141" y2="72526"/>
                        <a14:foregroundMark x1="62500" y1="47396" x2="50488" y2="67708"/>
                        <a14:foregroundMark x1="50488" y1="67708" x2="50195" y2="67188"/>
                        <a14:foregroundMark x1="55371" y1="46224" x2="48828" y2="72917"/>
                        <a14:foregroundMark x1="48828" y1="72917" x2="48730" y2="71094"/>
                        <a14:foregroundMark x1="51953" y1="45703" x2="37695" y2="70052"/>
                        <a14:foregroundMark x1="37695" y1="70052" x2="37891" y2="68620"/>
                        <a14:foregroundMark x1="38184" y1="57943" x2="68359" y2="56250"/>
                        <a14:foregroundMark x1="68359" y1="56250" x2="68359" y2="56250"/>
                        <a14:foregroundMark x1="31543" y1="47526" x2="50586" y2="44531"/>
                        <a14:foregroundMark x1="31641" y1="40885" x2="58301" y2="33333"/>
                        <a14:foregroundMark x1="58301" y1="33333" x2="58301" y2="33333"/>
                        <a14:foregroundMark x1="39160" y1="33464" x2="57031" y2="27214"/>
                        <a14:foregroundMark x1="49121" y1="24609" x2="65527" y2="22656"/>
                        <a14:foregroundMark x1="72266" y1="22266" x2="84961" y2="26042"/>
                        <a14:foregroundMark x1="84277" y1="27214" x2="85938" y2="43099"/>
                        <a14:foregroundMark x1="85938" y1="43099" x2="87598" y2="45833"/>
                        <a14:foregroundMark x1="86230" y1="34375" x2="83496" y2="65234"/>
                        <a14:foregroundMark x1="85254" y1="53646" x2="85059" y2="78516"/>
                        <a14:foregroundMark x1="85059" y1="78516" x2="85059" y2="73958"/>
                        <a14:foregroundMark x1="83496" y1="56510" x2="83594" y2="78516"/>
                        <a14:foregroundMark x1="83594" y1="78516" x2="83984" y2="77083"/>
                        <a14:foregroundMark x1="85059" y1="57552" x2="85840" y2="87109"/>
                        <a14:foregroundMark x1="85840" y1="87109" x2="86035" y2="86458"/>
                        <a14:foregroundMark x1="79395" y1="53125" x2="90723" y2="80339"/>
                        <a14:foregroundMark x1="86035" y1="58724" x2="89063" y2="79297"/>
                        <a14:foregroundMark x1="85254" y1="53125" x2="89160" y2="75781"/>
                        <a14:foregroundMark x1="80859" y1="36328" x2="84961" y2="53646"/>
                        <a14:foregroundMark x1="77051" y1="26302" x2="73633" y2="45833"/>
                        <a14:foregroundMark x1="73633" y1="45833" x2="73340" y2="46354"/>
                        <a14:foregroundMark x1="69434" y1="27995" x2="54199" y2="48438"/>
                        <a14:foregroundMark x1="60254" y1="41276" x2="58301" y2="49870"/>
                        <a14:foregroundMark x1="58301" y1="49870" x2="62402" y2="48307"/>
                        <a14:foregroundMark x1="75000" y1="36979" x2="72754" y2="48828"/>
                        <a14:foregroundMark x1="72754" y1="48828" x2="72168" y2="50130"/>
                        <a14:foregroundMark x1="71289" y1="40755" x2="69434" y2="45182"/>
                        <a14:foregroundMark x1="70410" y1="38151" x2="68262" y2="52083"/>
                        <a14:foregroundMark x1="68750" y1="46745" x2="68652" y2="53125"/>
                        <a14:foregroundMark x1="68066" y1="44661" x2="60645" y2="65625"/>
                        <a14:foregroundMark x1="59570" y1="73307" x2="56152" y2="84766"/>
                        <a14:foregroundMark x1="56152" y1="84766" x2="56055" y2="84766"/>
                        <a14:foregroundMark x1="50391" y1="69531" x2="52637" y2="82031"/>
                        <a14:foregroundMark x1="44336" y1="77865" x2="51660" y2="85677"/>
                        <a14:foregroundMark x1="51660" y1="85677" x2="57813" y2="86328"/>
                        <a14:foregroundMark x1="42871" y1="76302" x2="65820" y2="78255"/>
                        <a14:foregroundMark x1="35352" y1="76953" x2="62109" y2="79557"/>
                        <a14:foregroundMark x1="42090" y1="79297" x2="53223" y2="81250"/>
                        <a14:foregroundMark x1="30957" y1="47135" x2="35840" y2="52995"/>
                        <a14:foregroundMark x1="35840" y1="52995" x2="38086" y2="54167"/>
                        <a14:foregroundMark x1="35742" y1="35807" x2="39941" y2="45182"/>
                        <a14:foregroundMark x1="39941" y1="45182" x2="41113" y2="46354"/>
                        <a14:foregroundMark x1="38770" y1="36458" x2="40332" y2="43099"/>
                        <a14:foregroundMark x1="40332" y1="43099" x2="40527" y2="42708"/>
                        <a14:foregroundMark x1="40820" y1="37240" x2="43750" y2="48177"/>
                        <a14:foregroundMark x1="43750" y1="48177" x2="43555" y2="48307"/>
                        <a14:foregroundMark x1="37793" y1="34375" x2="47461" y2="53776"/>
                        <a14:foregroundMark x1="47461" y1="53776" x2="47754" y2="52604"/>
                        <a14:foregroundMark x1="39355" y1="30859" x2="51074" y2="30599"/>
                        <a14:foregroundMark x1="51074" y1="30599" x2="60840" y2="23958"/>
                        <a14:foregroundMark x1="45020" y1="22396" x2="54004" y2="23828"/>
                        <a14:foregroundMark x1="54004" y1="23828" x2="61719" y2="20964"/>
                        <a14:foregroundMark x1="48242" y1="20182" x2="60742" y2="20703"/>
                        <a14:foregroundMark x1="59766" y1="20573" x2="73633" y2="20573"/>
                        <a14:foregroundMark x1="67188" y1="21484" x2="80762" y2="23568"/>
                        <a14:foregroundMark x1="80762" y1="23568" x2="80762" y2="23698"/>
                        <a14:foregroundMark x1="41504" y1="29427" x2="21094" y2="44141"/>
                        <a14:foregroundMark x1="24121" y1="35156" x2="23242" y2="56250"/>
                        <a14:foregroundMark x1="24707" y1="70833" x2="24902" y2="69010"/>
                        <a14:foregroundMark x1="25586" y1="31120" x2="27246" y2="44141"/>
                        <a14:foregroundMark x1="24512" y1="17057" x2="25586" y2="28125"/>
                        <a14:foregroundMark x1="26367" y1="13281" x2="27246" y2="31510"/>
                        <a14:foregroundMark x1="24316" y1="20052" x2="22949" y2="33203"/>
                        <a14:foregroundMark x1="22266" y1="21354" x2="20996" y2="40365"/>
                        <a14:foregroundMark x1="20996" y1="40365" x2="21387" y2="41016"/>
                        <a14:foregroundMark x1="30859" y1="27474" x2="44531" y2="28385"/>
                        <a14:foregroundMark x1="44531" y1="28385" x2="48828" y2="26953"/>
                        <a14:foregroundMark x1="32324" y1="22135" x2="45996" y2="22135"/>
                        <a14:foregroundMark x1="19531" y1="60286" x2="19531" y2="60286"/>
                        <a14:foregroundMark x1="19531" y1="52865" x2="19531" y2="52865"/>
                        <a14:foregroundMark x1="19141" y1="50000" x2="19141" y2="50000"/>
                        <a14:foregroundMark x1="19531" y1="47135" x2="19531" y2="47135"/>
                        <a14:foregroundMark x1="87012" y1="30859" x2="88184" y2="53646"/>
                        <a14:foregroundMark x1="82910" y1="18099" x2="86426" y2="23698"/>
                        <a14:foregroundMark x1="85742" y1="11849" x2="85742" y2="17318"/>
                        <a14:foregroundMark x1="56543" y1="56120" x2="57617" y2="75521"/>
                        <a14:foregroundMark x1="19043" y1="62370" x2="19043" y2="62370"/>
                        <a14:foregroundMark x1="19238" y1="58724" x2="19238" y2="58203"/>
                        <a14:foregroundMark x1="19141" y1="54688" x2="19141" y2="54167"/>
                        <a14:foregroundMark x1="19434" y1="51693" x2="19434" y2="51432"/>
                        <a14:foregroundMark x1="19238" y1="47786" x2="19336" y2="51172"/>
                        <a14:foregroundMark x1="19434" y1="54167" x2="19434" y2="58203"/>
                        <a14:foregroundMark x1="19336" y1="46224" x2="19434" y2="38411"/>
                        <a14:foregroundMark x1="19531" y1="36719" x2="20020" y2="27344"/>
                        <a14:foregroundMark x1="19824" y1="27214" x2="19824" y2="18880"/>
                        <a14:foregroundMark x1="20508" y1="17057" x2="21289" y2="13932"/>
                        <a14:foregroundMark x1="21777" y1="13281" x2="22852" y2="12370"/>
                        <a14:foregroundMark x1="23438" y1="11198" x2="23633" y2="10938"/>
                        <a14:foregroundMark x1="24219" y1="10547" x2="24219" y2="10547"/>
                        <a14:foregroundMark x1="25781" y1="10156" x2="25781" y2="10156"/>
                        <a14:foregroundMark x1="27539" y1="11068" x2="27539" y2="11068"/>
                        <a14:foregroundMark x1="28320" y1="11719" x2="28418" y2="11849"/>
                        <a14:foregroundMark x1="29199" y1="13151" x2="29199" y2="13281"/>
                        <a14:foregroundMark x1="29980" y1="15234" x2="29980" y2="15365"/>
                        <a14:foregroundMark x1="30176" y1="14844" x2="30176" y2="14844"/>
                        <a14:foregroundMark x1="30957" y1="18229" x2="30957" y2="18229"/>
                        <a14:foregroundMark x1="31445" y1="19661" x2="31445" y2="19792"/>
                        <a14:foregroundMark x1="33887" y1="20182" x2="33887" y2="20182"/>
                        <a14:foregroundMark x1="38184" y1="19010" x2="38184" y2="19010"/>
                        <a14:foregroundMark x1="59277" y1="17057" x2="59473" y2="16927"/>
                        <a14:foregroundMark x1="67676" y1="17448" x2="67676" y2="17448"/>
                        <a14:foregroundMark x1="63184" y1="17318" x2="63184" y2="17318"/>
                        <a14:foregroundMark x1="70313" y1="17448" x2="70313" y2="17448"/>
                        <a14:foregroundMark x1="73145" y1="18229" x2="73145" y2="18229"/>
                        <a14:foregroundMark x1="76367" y1="18620" x2="76367" y2="18620"/>
                        <a14:foregroundMark x1="79395" y1="19271" x2="79492" y2="19141"/>
                        <a14:foregroundMark x1="80078" y1="18359" x2="78809" y2="20703"/>
                        <a14:foregroundMark x1="78711" y1="16146" x2="78711" y2="16797"/>
                        <a14:foregroundMark x1="80371" y1="11458" x2="80371" y2="11458"/>
                        <a14:foregroundMark x1="85156" y1="8854" x2="85156" y2="8854"/>
                        <a14:foregroundMark x1="79785" y1="12370" x2="79785" y2="12370"/>
                        <a14:foregroundMark x1="80762" y1="10677" x2="80859" y2="10677"/>
                        <a14:foregroundMark x1="81445" y1="9896" x2="81445" y2="9896"/>
                        <a14:foregroundMark x1="87695" y1="10547" x2="87695" y2="10547"/>
                        <a14:foregroundMark x1="86523" y1="9375" x2="86426" y2="9375"/>
                        <a14:foregroundMark x1="88672" y1="12760" x2="88672" y2="12760"/>
                        <a14:foregroundMark x1="88379" y1="11719" x2="88379" y2="11719"/>
                        <a14:foregroundMark x1="91016" y1="36979" x2="91016" y2="36979"/>
                        <a14:foregroundMark x1="90527" y1="33854" x2="90625" y2="36068"/>
                        <a14:foregroundMark x1="90625" y1="37630" x2="90820" y2="40755"/>
                        <a14:foregroundMark x1="90918" y1="40885" x2="90918" y2="45313"/>
                        <a14:foregroundMark x1="91113" y1="45833" x2="91113" y2="50911"/>
                        <a14:foregroundMark x1="91211" y1="50000" x2="91797" y2="57161"/>
                        <a14:foregroundMark x1="91602" y1="57813" x2="91699" y2="64974"/>
                        <a14:foregroundMark x1="91699" y1="64974" x2="91699" y2="64974"/>
                        <a14:foregroundMark x1="91992" y1="70703" x2="92578" y2="78255"/>
                        <a14:foregroundMark x1="92578" y1="78255" x2="92578" y2="78255"/>
                        <a14:foregroundMark x1="92188" y1="70573" x2="93164" y2="73568"/>
                        <a14:foregroundMark x1="92773" y1="64583" x2="94629" y2="66927"/>
                        <a14:foregroundMark x1="95313" y1="67839" x2="96387" y2="69271"/>
                        <a14:foregroundMark x1="97461" y1="70313" x2="97461" y2="70313"/>
                        <a14:foregroundMark x1="97852" y1="71354" x2="99023" y2="72656"/>
                        <a14:foregroundMark x1="98633" y1="95833" x2="98242" y2="99479"/>
                        <a14:foregroundMark x1="7031" y1="95703" x2="6934" y2="99609"/>
                        <a14:foregroundMark x1="4297" y1="98568" x2="4297" y2="96484"/>
                        <a14:foregroundMark x1="4492" y1="94922" x2="4590" y2="92188"/>
                        <a14:foregroundMark x1="4688" y1="91406" x2="5078" y2="88411"/>
                        <a14:foregroundMark x1="5371" y1="86198" x2="6934" y2="83333"/>
                        <a14:foregroundMark x1="6641" y1="82161" x2="8789" y2="79297"/>
                        <a14:foregroundMark x1="8691" y1="77344" x2="10059" y2="75130"/>
                        <a14:foregroundMark x1="11816" y1="72266" x2="13477" y2="70313"/>
                        <a14:foregroundMark x1="99707" y1="73698" x2="99707" y2="73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74" y="5503346"/>
            <a:ext cx="1780955" cy="13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9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0F6675F-F427-46D7-8DE9-B874C3B5A0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xmlns="" id="{72E107B9-1963-4D08-AE6F-6CE5B033F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5089675" y="1930400"/>
            <a:ext cx="2012646" cy="944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7FD33C0-9E6F-4EE3-911D-219959B35393}"/>
              </a:ext>
            </a:extLst>
          </p:cNvPr>
          <p:cNvSpPr txBox="1"/>
          <p:nvPr/>
        </p:nvSpPr>
        <p:spPr>
          <a:xfrm>
            <a:off x="3714381" y="2875002"/>
            <a:ext cx="47632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>
                  <a:solidFill>
                    <a:schemeClr val="tx1"/>
                  </a:solidFill>
                </a:ln>
                <a:solidFill>
                  <a:srgbClr val="7F6000"/>
                </a:solidFill>
                <a:latin typeface="Bree Serif" panose="02000503040000020004" pitchFamily="50" charset="0"/>
              </a:rPr>
              <a:t>NỘI DUNG 3</a:t>
            </a:r>
            <a:endParaRPr lang="vi-VN" sz="6600">
              <a:ln>
                <a:solidFill>
                  <a:schemeClr val="tx1"/>
                </a:solidFill>
              </a:ln>
              <a:solidFill>
                <a:srgbClr val="7F6000"/>
              </a:solidFill>
              <a:latin typeface="Bree Serif" panose="02000503040000020004" pitchFamily="50" charset="0"/>
            </a:endParaRP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53C8CC5C-96BD-48F1-AD1E-C9836F9AE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18" y="4859611"/>
            <a:ext cx="1924418" cy="1924418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77AD7D22-0ACC-491C-A1D5-BAE7FB6B2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r="15590"/>
          <a:stretch/>
        </p:blipFill>
        <p:spPr>
          <a:xfrm flipH="1">
            <a:off x="9761033" y="4571999"/>
            <a:ext cx="2430966" cy="2516829"/>
          </a:xfrm>
          <a:prstGeom prst="rect">
            <a:avLst/>
          </a:prstGeom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xmlns="" id="{29FC4414-E340-4EF3-99AA-B70368298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42" b="91628" l="5556" r="93590">
                        <a14:foregroundMark x1="58120" y1="33953" x2="58547" y2="73488"/>
                        <a14:foregroundMark x1="59829" y1="39535" x2="65812" y2="63256"/>
                        <a14:foregroundMark x1="65812" y1="63256" x2="65812" y2="63256"/>
                        <a14:foregroundMark x1="67949" y1="43256" x2="71795" y2="63256"/>
                        <a14:foregroundMark x1="74786" y1="41395" x2="82051" y2="57209"/>
                        <a14:foregroundMark x1="81197" y1="41860" x2="86752" y2="52558"/>
                        <a14:foregroundMark x1="87179" y1="44186" x2="88889" y2="49767"/>
                        <a14:foregroundMark x1="84615" y1="35349" x2="91880" y2="44651"/>
                        <a14:foregroundMark x1="94444" y1="44651" x2="94444" y2="44651"/>
                        <a14:foregroundMark x1="90171" y1="54884" x2="90171" y2="58605"/>
                        <a14:foregroundMark x1="91880" y1="53953" x2="91880" y2="53953"/>
                        <a14:foregroundMark x1="92308" y1="54884" x2="92308" y2="57209"/>
                        <a14:foregroundMark x1="91026" y1="60465" x2="89316" y2="62326"/>
                        <a14:foregroundMark x1="87607" y1="60000" x2="86752" y2="66512"/>
                        <a14:foregroundMark x1="60256" y1="46977" x2="52564" y2="68837"/>
                        <a14:foregroundMark x1="46581" y1="53953" x2="41880" y2="67442"/>
                        <a14:foregroundMark x1="28205" y1="30233" x2="24359" y2="52093"/>
                        <a14:foregroundMark x1="15812" y1="41395" x2="14103" y2="50233"/>
                        <a14:foregroundMark x1="10684" y1="41395" x2="11538" y2="49767"/>
                        <a14:foregroundMark x1="5556" y1="48837" x2="5983" y2="48837"/>
                        <a14:foregroundMark x1="35043" y1="90233" x2="43162" y2="92093"/>
                        <a14:foregroundMark x1="46154" y1="7442" x2="54701" y2="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73971"/>
            <a:ext cx="1313717" cy="1207048"/>
          </a:xfrm>
          <a:prstGeom prst="rect">
            <a:avLst/>
          </a:prstGeom>
        </p:spPr>
      </p:pic>
      <p:pic>
        <p:nvPicPr>
          <p:cNvPr id="17" name="Picture 16" descr="A yellow cartoon character&#10;&#10;Description automatically generated with low confidence">
            <a:extLst>
              <a:ext uri="{FF2B5EF4-FFF2-40B4-BE49-F238E27FC236}">
                <a16:creationId xmlns:a16="http://schemas.microsoft.com/office/drawing/2014/main" xmlns="" id="{3C8CC4D8-7576-4E26-A24F-A67AFC9B5C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43" b="89915" l="8171" r="90000">
                        <a14:foregroundMark x1="34146" y1="34833" x2="42195" y2="45151"/>
                        <a14:foregroundMark x1="24756" y1="34368" x2="25244" y2="44608"/>
                        <a14:foregroundMark x1="21829" y1="38092" x2="33659" y2="48487"/>
                        <a14:foregroundMark x1="33659" y1="48487" x2="35488" y2="49418"/>
                        <a14:foregroundMark x1="39024" y1="37936" x2="43780" y2="47556"/>
                        <a14:foregroundMark x1="41098" y1="36618" x2="45732" y2="44919"/>
                        <a14:foregroundMark x1="42439" y1="32971" x2="46220" y2="42901"/>
                        <a14:foregroundMark x1="35244" y1="32816" x2="38415" y2="39876"/>
                        <a14:foregroundMark x1="38415" y1="39876" x2="38659" y2="40031"/>
                        <a14:foregroundMark x1="15610" y1="35919" x2="25854" y2="46315"/>
                        <a14:foregroundMark x1="18780" y1="34523" x2="28537" y2="38479"/>
                        <a14:foregroundMark x1="14024" y1="5663" x2="14024" y2="5663"/>
                        <a14:foregroundMark x1="62683" y1="5120" x2="62683" y2="5120"/>
                        <a14:foregroundMark x1="57561" y1="42901" x2="57561" y2="42901"/>
                        <a14:foregroundMark x1="52683" y1="34368" x2="57561" y2="46160"/>
                        <a14:foregroundMark x1="55610" y1="35376" x2="56951" y2="43755"/>
                        <a14:foregroundMark x1="62683" y1="53530" x2="62683" y2="53530"/>
                        <a14:foregroundMark x1="63415" y1="51978" x2="63415" y2="51978"/>
                        <a14:foregroundMark x1="39634" y1="67649" x2="41098" y2="72071"/>
                        <a14:foregroundMark x1="39634" y1="70908" x2="39634" y2="70908"/>
                        <a14:foregroundMark x1="8171" y1="73468" x2="12561" y2="74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79" r="26934" b="15952"/>
          <a:stretch/>
        </p:blipFill>
        <p:spPr>
          <a:xfrm>
            <a:off x="10297593" y="-43830"/>
            <a:ext cx="1789632" cy="25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6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0F6675F-F427-46D7-8DE9-B874C3B5A0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C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Shape, square&#10;&#10;Description automatically generated">
            <a:extLst>
              <a:ext uri="{FF2B5EF4-FFF2-40B4-BE49-F238E27FC236}">
                <a16:creationId xmlns:a16="http://schemas.microsoft.com/office/drawing/2014/main" xmlns="" id="{78887E20-F5ED-4DC0-A588-0B983C325A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3" t="27730" r="33370" b="30725"/>
          <a:stretch/>
        </p:blipFill>
        <p:spPr>
          <a:xfrm>
            <a:off x="1" y="1"/>
            <a:ext cx="1709530" cy="115946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xmlns="" id="{72E107B9-1963-4D08-AE6F-6CE5B033F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10015870" y="0"/>
            <a:ext cx="2176130" cy="1021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7FD33C0-9E6F-4EE3-911D-219959B35393}"/>
              </a:ext>
            </a:extLst>
          </p:cNvPr>
          <p:cNvSpPr txBox="1"/>
          <p:nvPr/>
        </p:nvSpPr>
        <p:spPr>
          <a:xfrm>
            <a:off x="1709531" y="164232"/>
            <a:ext cx="393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2A252A"/>
                </a:solidFill>
                <a:latin typeface="Bree Serif" panose="02000503040000020004" pitchFamily="50" charset="0"/>
              </a:rPr>
              <a:t>NỘI DUNG 3</a:t>
            </a:r>
            <a:endParaRPr lang="vi-VN" sz="4800">
              <a:solidFill>
                <a:srgbClr val="2A252A"/>
              </a:solidFill>
              <a:latin typeface="Bree Serif" panose="02000503040000020004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36B03A2-3D26-49F1-BF78-123955B3E6AF}"/>
              </a:ext>
            </a:extLst>
          </p:cNvPr>
          <p:cNvSpPr/>
          <p:nvPr/>
        </p:nvSpPr>
        <p:spPr>
          <a:xfrm>
            <a:off x="0" y="5836670"/>
            <a:ext cx="12192000" cy="10213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54788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72</Words>
  <Application>Microsoft Office PowerPoint</Application>
  <PresentationFormat>Custom</PresentationFormat>
  <Paragraphs>31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User</cp:lastModifiedBy>
  <cp:revision>25</cp:revision>
  <dcterms:created xsi:type="dcterms:W3CDTF">2021-08-05T15:40:50Z</dcterms:created>
  <dcterms:modified xsi:type="dcterms:W3CDTF">2021-08-11T05:54:24Z</dcterms:modified>
</cp:coreProperties>
</file>